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5"/>
  </p:handoutMasterIdLst>
  <p:sldIdLst>
    <p:sldId id="257" r:id="rId3"/>
    <p:sldId id="258" r:id="rId5"/>
    <p:sldId id="264" r:id="rId6"/>
    <p:sldId id="260" r:id="rId7"/>
    <p:sldId id="261" r:id="rId8"/>
    <p:sldId id="280" r:id="rId9"/>
    <p:sldId id="296" r:id="rId10"/>
    <p:sldId id="265" r:id="rId11"/>
    <p:sldId id="266" r:id="rId12"/>
    <p:sldId id="297" r:id="rId13"/>
    <p:sldId id="270" r:id="rId14"/>
    <p:sldId id="281" r:id="rId15"/>
    <p:sldId id="283" r:id="rId16"/>
    <p:sldId id="298" r:id="rId17"/>
    <p:sldId id="300" r:id="rId18"/>
    <p:sldId id="299" r:id="rId19"/>
    <p:sldId id="285" r:id="rId20"/>
    <p:sldId id="273" r:id="rId21"/>
    <p:sldId id="287" r:id="rId22"/>
    <p:sldId id="288" r:id="rId23"/>
    <p:sldId id="276" r:id="rId24"/>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autoAdjust="0"/>
    <p:restoredTop sz="94661" autoAdjust="0"/>
  </p:normalViewPr>
  <p:slideViewPr>
    <p:cSldViewPr>
      <p:cViewPr varScale="1">
        <p:scale>
          <a:sx n="108" d="100"/>
          <a:sy n="108" d="100"/>
        </p:scale>
        <p:origin x="730" y="82"/>
      </p:cViewPr>
      <p:guideLst>
        <p:guide orient="horz" pos="1623"/>
        <p:guide pos="2925"/>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48" name=""/>
        <p:cNvGrpSpPr/>
        <p:nvPr/>
      </p:nvGrpSpPr>
      <p:grpSpPr>
        <a:xfrm>
          <a:off x="0" y="0"/>
          <a:ext cx="0" cy="0"/>
          <a:chOff x="0" y="0"/>
          <a:chExt cx="0" cy="0"/>
        </a:xfrm>
      </p:grpSpPr>
      <p:sp>
        <p:nvSpPr>
          <p:cNvPr id="104894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94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104894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94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47" name=""/>
        <p:cNvGrpSpPr/>
        <p:nvPr/>
      </p:nvGrpSpPr>
      <p:grpSpPr>
        <a:xfrm>
          <a:off x="0" y="0"/>
          <a:ext cx="0" cy="0"/>
          <a:chOff x="0" y="0"/>
          <a:chExt cx="0" cy="0"/>
        </a:xfrm>
      </p:grpSpPr>
      <p:sp>
        <p:nvSpPr>
          <p:cNvPr id="1048936"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endParaRPr lang="zh-CN" altLang="en-US"/>
          </a:p>
        </p:txBody>
      </p:sp>
      <p:sp>
        <p:nvSpPr>
          <p:cNvPr id="1048937"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fld id="{DB662F51-C48D-4E09-887E-1E886527ED5A}" type="datetimeFigureOut">
              <a:rPr lang="zh-CN" altLang="en-US"/>
            </a:fld>
            <a:endParaRPr lang="zh-CN" altLang="en-US"/>
          </a:p>
        </p:txBody>
      </p:sp>
      <p:sp>
        <p:nvSpPr>
          <p:cNvPr id="1048938"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p>
            <a:pPr lvl="0"/>
            <a:endParaRPr lang="zh-CN" altLang="en-US" noProof="0"/>
          </a:p>
        </p:txBody>
      </p:sp>
      <p:sp>
        <p:nvSpPr>
          <p:cNvPr id="1048939"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1048940"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endParaRPr lang="zh-CN" altLang="en-US"/>
          </a:p>
        </p:txBody>
      </p:sp>
      <p:sp>
        <p:nvSpPr>
          <p:cNvPr id="1048941"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fld id="{75714FA7-BB19-4DC9-A485-545F7F5E20F0}"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588" name="幻灯片图像占位符 1"/>
          <p:cNvSpPr>
            <a:spLocks noGrp="1" noRot="1" noChangeAspect="1" noTextEdit="1"/>
          </p:cNvSpPr>
          <p:nvPr>
            <p:ph type="sldImg"/>
          </p:nvPr>
        </p:nvSpPr>
        <p:spPr bwMode="auto">
          <a:noFill/>
          <a:ln>
            <a:solidFill>
              <a:srgbClr val="000000"/>
            </a:solidFill>
            <a:miter lim="800000"/>
          </a:ln>
        </p:spPr>
      </p:sp>
      <p:sp>
        <p:nvSpPr>
          <p:cNvPr id="1048589" name="备注占位符 2"/>
          <p:cNvSpPr>
            <a:spLocks noGrp="1"/>
          </p:cNvSpPr>
          <p:nvPr>
            <p:ph type="body" idx="1"/>
          </p:nvPr>
        </p:nvSpPr>
        <p:spPr bwMode="auto">
          <a:noFill/>
        </p:spPr>
        <p:txBody>
          <a:bodyPr wrap="square" numCol="1" anchor="t" anchorCtr="0" compatLnSpc="1"/>
          <a:p>
            <a:pPr>
              <a:spcBef>
                <a:spcPct val="0"/>
              </a:spcBef>
            </a:pPr>
            <a:endParaRPr lang="zh-CN" altLang="en-US"/>
          </a:p>
        </p:txBody>
      </p:sp>
      <p:sp>
        <p:nvSpPr>
          <p:cNvPr id="1048590" name="灯片编号占位符 3"/>
          <p:cNvSpPr>
            <a:spLocks noGrp="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C0B6F994-5B67-4A69-9BF8-2C9541342FDB}" type="slidenum">
              <a:rPr lang="zh-CN" altLang="en-US"/>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723" name="幻灯片图像占位符 1"/>
          <p:cNvSpPr>
            <a:spLocks noGrp="1" noRot="1" noChangeAspect="1" noTextEdit="1"/>
          </p:cNvSpPr>
          <p:nvPr>
            <p:ph type="sldImg"/>
          </p:nvPr>
        </p:nvSpPr>
        <p:spPr bwMode="auto">
          <a:noFill/>
          <a:ln>
            <a:solidFill>
              <a:srgbClr val="000000"/>
            </a:solidFill>
            <a:miter lim="800000"/>
          </a:ln>
        </p:spPr>
      </p:sp>
      <p:sp>
        <p:nvSpPr>
          <p:cNvPr id="1048724" name="备注占位符 2"/>
          <p:cNvSpPr>
            <a:spLocks noGrp="1"/>
          </p:cNvSpPr>
          <p:nvPr>
            <p:ph type="body" idx="1"/>
          </p:nvPr>
        </p:nvSpPr>
        <p:spPr bwMode="auto">
          <a:noFill/>
        </p:spPr>
        <p:txBody>
          <a:bodyPr wrap="square" numCol="1" anchor="t" anchorCtr="0" compatLnSpc="1"/>
          <a:p>
            <a:pPr>
              <a:spcBef>
                <a:spcPct val="0"/>
              </a:spcBef>
            </a:pPr>
            <a:endParaRPr lang="zh-CN" altLang="en-US"/>
          </a:p>
        </p:txBody>
      </p:sp>
      <p:sp>
        <p:nvSpPr>
          <p:cNvPr id="1048725" name="灯片编号占位符 3"/>
          <p:cNvSpPr>
            <a:spLocks noGrp="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D88071FD-70A4-4BC3-A05C-78CE468DEF0E}" type="slidenum">
              <a:rPr lang="zh-CN" altLang="en-US"/>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sp>
        <p:nvSpPr>
          <p:cNvPr id="1048777" name="幻灯片图像占位符 1"/>
          <p:cNvSpPr>
            <a:spLocks noGrp="1" noRot="1" noChangeAspect="1" noTextEdit="1"/>
          </p:cNvSpPr>
          <p:nvPr>
            <p:ph type="sldImg"/>
          </p:nvPr>
        </p:nvSpPr>
        <p:spPr bwMode="auto">
          <a:noFill/>
          <a:ln>
            <a:solidFill>
              <a:srgbClr val="000000"/>
            </a:solidFill>
            <a:miter lim="800000"/>
          </a:ln>
        </p:spPr>
      </p:sp>
      <p:sp>
        <p:nvSpPr>
          <p:cNvPr id="1048778" name="备注占位符 2"/>
          <p:cNvSpPr>
            <a:spLocks noGrp="1"/>
          </p:cNvSpPr>
          <p:nvPr>
            <p:ph type="body" idx="1"/>
          </p:nvPr>
        </p:nvSpPr>
        <p:spPr bwMode="auto">
          <a:noFill/>
        </p:spPr>
        <p:txBody>
          <a:bodyPr wrap="square" numCol="1" anchor="t" anchorCtr="0" compatLnSpc="1"/>
          <a:p>
            <a:pPr>
              <a:spcBef>
                <a:spcPct val="0"/>
              </a:spcBef>
            </a:pPr>
            <a:endParaRPr lang="zh-CN" altLang="en-US"/>
          </a:p>
        </p:txBody>
      </p:sp>
      <p:sp>
        <p:nvSpPr>
          <p:cNvPr id="1048779" name="灯片编号占位符 3"/>
          <p:cNvSpPr>
            <a:spLocks noGrp="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350E5174-5132-4D05-85BE-077A4AEFDCE0}" type="slidenum">
              <a:rPr lang="zh-CN" altLang="en-US"/>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48764" name="幻灯片图像占位符 1"/>
          <p:cNvSpPr>
            <a:spLocks noGrp="1" noRot="1" noChangeAspect="1" noTextEdit="1"/>
          </p:cNvSpPr>
          <p:nvPr>
            <p:ph type="sldImg"/>
          </p:nvPr>
        </p:nvSpPr>
        <p:spPr bwMode="auto">
          <a:noFill/>
          <a:ln>
            <a:solidFill>
              <a:srgbClr val="000000"/>
            </a:solidFill>
            <a:miter lim="800000"/>
          </a:ln>
        </p:spPr>
      </p:sp>
      <p:sp>
        <p:nvSpPr>
          <p:cNvPr id="1048765" name="备注占位符 2"/>
          <p:cNvSpPr>
            <a:spLocks noGrp="1"/>
          </p:cNvSpPr>
          <p:nvPr>
            <p:ph type="body" idx="1"/>
          </p:nvPr>
        </p:nvSpPr>
        <p:spPr bwMode="auto">
          <a:noFill/>
        </p:spPr>
        <p:txBody>
          <a:bodyPr wrap="square" numCol="1" anchor="t" anchorCtr="0" compatLnSpc="1"/>
          <a:p>
            <a:pPr>
              <a:spcBef>
                <a:spcPct val="0"/>
              </a:spcBef>
            </a:pPr>
            <a:endParaRPr lang="zh-CN" altLang="en-US"/>
          </a:p>
        </p:txBody>
      </p:sp>
      <p:sp>
        <p:nvSpPr>
          <p:cNvPr id="1048766" name="灯片编号占位符 3"/>
          <p:cNvSpPr>
            <a:spLocks noGrp="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D75A7380-5C54-42C0-AC9C-186E720FA31A}" type="slidenum">
              <a:rPr lang="zh-CN" altLang="en-US"/>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48764" name="幻灯片图像占位符 1"/>
          <p:cNvSpPr>
            <a:spLocks noGrp="1" noRot="1" noChangeAspect="1" noTextEdit="1"/>
          </p:cNvSpPr>
          <p:nvPr>
            <p:ph type="sldImg"/>
          </p:nvPr>
        </p:nvSpPr>
        <p:spPr bwMode="auto">
          <a:noFill/>
          <a:ln>
            <a:solidFill>
              <a:srgbClr val="000000"/>
            </a:solidFill>
            <a:miter lim="800000"/>
          </a:ln>
        </p:spPr>
      </p:sp>
      <p:sp>
        <p:nvSpPr>
          <p:cNvPr id="1048765" name="备注占位符 2"/>
          <p:cNvSpPr>
            <a:spLocks noGrp="1"/>
          </p:cNvSpPr>
          <p:nvPr>
            <p:ph type="body" idx="1"/>
          </p:nvPr>
        </p:nvSpPr>
        <p:spPr bwMode="auto">
          <a:noFill/>
        </p:spPr>
        <p:txBody>
          <a:bodyPr wrap="square" numCol="1" anchor="t" anchorCtr="0" compatLnSpc="1"/>
          <a:p>
            <a:pPr>
              <a:spcBef>
                <a:spcPct val="0"/>
              </a:spcBef>
            </a:pPr>
            <a:endParaRPr lang="zh-CN" altLang="en-US"/>
          </a:p>
        </p:txBody>
      </p:sp>
      <p:sp>
        <p:nvSpPr>
          <p:cNvPr id="1048766" name="灯片编号占位符 3"/>
          <p:cNvSpPr>
            <a:spLocks noGrp="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D75A7380-5C54-42C0-AC9C-186E720FA31A}" type="slidenum">
              <a:rPr lang="zh-CN" altLang="en-US"/>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48764" name="幻灯片图像占位符 1"/>
          <p:cNvSpPr>
            <a:spLocks noGrp="1" noRot="1" noChangeAspect="1" noTextEdit="1"/>
          </p:cNvSpPr>
          <p:nvPr>
            <p:ph type="sldImg"/>
          </p:nvPr>
        </p:nvSpPr>
        <p:spPr bwMode="auto">
          <a:noFill/>
          <a:ln>
            <a:solidFill>
              <a:srgbClr val="000000"/>
            </a:solidFill>
            <a:miter lim="800000"/>
          </a:ln>
        </p:spPr>
      </p:sp>
      <p:sp>
        <p:nvSpPr>
          <p:cNvPr id="1048765" name="备注占位符 2"/>
          <p:cNvSpPr>
            <a:spLocks noGrp="1"/>
          </p:cNvSpPr>
          <p:nvPr>
            <p:ph type="body" idx="1"/>
          </p:nvPr>
        </p:nvSpPr>
        <p:spPr bwMode="auto">
          <a:noFill/>
        </p:spPr>
        <p:txBody>
          <a:bodyPr wrap="square" numCol="1" anchor="t" anchorCtr="0" compatLnSpc="1"/>
          <a:p>
            <a:pPr>
              <a:spcBef>
                <a:spcPct val="0"/>
              </a:spcBef>
            </a:pPr>
            <a:endParaRPr lang="zh-CN" altLang="en-US"/>
          </a:p>
        </p:txBody>
      </p:sp>
      <p:sp>
        <p:nvSpPr>
          <p:cNvPr id="1048766" name="灯片编号占位符 3"/>
          <p:cNvSpPr>
            <a:spLocks noGrp="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D75A7380-5C54-42C0-AC9C-186E720FA31A}" type="slidenum">
              <a:rPr lang="zh-CN" altLang="en-US"/>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48764" name="幻灯片图像占位符 1"/>
          <p:cNvSpPr>
            <a:spLocks noGrp="1" noRot="1" noChangeAspect="1" noTextEdit="1"/>
          </p:cNvSpPr>
          <p:nvPr>
            <p:ph type="sldImg"/>
          </p:nvPr>
        </p:nvSpPr>
        <p:spPr bwMode="auto">
          <a:noFill/>
          <a:ln>
            <a:solidFill>
              <a:srgbClr val="000000"/>
            </a:solidFill>
            <a:miter lim="800000"/>
          </a:ln>
        </p:spPr>
      </p:sp>
      <p:sp>
        <p:nvSpPr>
          <p:cNvPr id="1048765" name="备注占位符 2"/>
          <p:cNvSpPr>
            <a:spLocks noGrp="1"/>
          </p:cNvSpPr>
          <p:nvPr>
            <p:ph type="body" idx="1"/>
          </p:nvPr>
        </p:nvSpPr>
        <p:spPr bwMode="auto">
          <a:noFill/>
        </p:spPr>
        <p:txBody>
          <a:bodyPr wrap="square" numCol="1" anchor="t" anchorCtr="0" compatLnSpc="1"/>
          <a:p>
            <a:pPr>
              <a:spcBef>
                <a:spcPct val="0"/>
              </a:spcBef>
            </a:pPr>
            <a:endParaRPr lang="zh-CN" altLang="en-US"/>
          </a:p>
        </p:txBody>
      </p:sp>
      <p:sp>
        <p:nvSpPr>
          <p:cNvPr id="1048766" name="灯片编号占位符 3"/>
          <p:cNvSpPr>
            <a:spLocks noGrp="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D75A7380-5C54-42C0-AC9C-186E720FA31A}" type="slidenum">
              <a:rPr lang="zh-CN" altLang="en-US"/>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48764" name="幻灯片图像占位符 1"/>
          <p:cNvSpPr>
            <a:spLocks noGrp="1" noRot="1" noChangeAspect="1" noTextEdit="1"/>
          </p:cNvSpPr>
          <p:nvPr>
            <p:ph type="sldImg"/>
          </p:nvPr>
        </p:nvSpPr>
        <p:spPr bwMode="auto">
          <a:noFill/>
          <a:ln>
            <a:solidFill>
              <a:srgbClr val="000000"/>
            </a:solidFill>
            <a:miter lim="800000"/>
          </a:ln>
        </p:spPr>
      </p:sp>
      <p:sp>
        <p:nvSpPr>
          <p:cNvPr id="1048765" name="备注占位符 2"/>
          <p:cNvSpPr>
            <a:spLocks noGrp="1"/>
          </p:cNvSpPr>
          <p:nvPr>
            <p:ph type="body" idx="1"/>
          </p:nvPr>
        </p:nvSpPr>
        <p:spPr bwMode="auto">
          <a:noFill/>
        </p:spPr>
        <p:txBody>
          <a:bodyPr wrap="square" numCol="1" anchor="t" anchorCtr="0" compatLnSpc="1"/>
          <a:p>
            <a:pPr>
              <a:spcBef>
                <a:spcPct val="0"/>
              </a:spcBef>
            </a:pPr>
            <a:endParaRPr lang="zh-CN" altLang="en-US"/>
          </a:p>
        </p:txBody>
      </p:sp>
      <p:sp>
        <p:nvSpPr>
          <p:cNvPr id="1048766" name="灯片编号占位符 3"/>
          <p:cNvSpPr>
            <a:spLocks noGrp="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D75A7380-5C54-42C0-AC9C-186E720FA31A}" type="slidenum">
              <a:rPr lang="zh-CN" altLang="en-US"/>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48764" name="幻灯片图像占位符 1"/>
          <p:cNvSpPr>
            <a:spLocks noGrp="1" noRot="1" noChangeAspect="1" noTextEdit="1"/>
          </p:cNvSpPr>
          <p:nvPr>
            <p:ph type="sldImg"/>
          </p:nvPr>
        </p:nvSpPr>
        <p:spPr bwMode="auto">
          <a:noFill/>
          <a:ln>
            <a:solidFill>
              <a:srgbClr val="000000"/>
            </a:solidFill>
            <a:miter lim="800000"/>
          </a:ln>
        </p:spPr>
      </p:sp>
      <p:sp>
        <p:nvSpPr>
          <p:cNvPr id="1048765" name="备注占位符 2"/>
          <p:cNvSpPr>
            <a:spLocks noGrp="1"/>
          </p:cNvSpPr>
          <p:nvPr>
            <p:ph type="body" idx="1"/>
          </p:nvPr>
        </p:nvSpPr>
        <p:spPr bwMode="auto">
          <a:noFill/>
        </p:spPr>
        <p:txBody>
          <a:bodyPr wrap="square" numCol="1" anchor="t" anchorCtr="0" compatLnSpc="1"/>
          <a:p>
            <a:pPr>
              <a:spcBef>
                <a:spcPct val="0"/>
              </a:spcBef>
            </a:pPr>
            <a:endParaRPr lang="zh-CN" altLang="en-US"/>
          </a:p>
        </p:txBody>
      </p:sp>
      <p:sp>
        <p:nvSpPr>
          <p:cNvPr id="1048766" name="灯片编号占位符 3"/>
          <p:cNvSpPr>
            <a:spLocks noGrp="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D75A7380-5C54-42C0-AC9C-186E720FA31A}" type="slidenum">
              <a:rPr lang="zh-CN" altLang="en-US"/>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48820" name="幻灯片图像占位符 1"/>
          <p:cNvSpPr>
            <a:spLocks noGrp="1" noRot="1" noChangeAspect="1" noTextEdit="1"/>
          </p:cNvSpPr>
          <p:nvPr>
            <p:ph type="sldImg"/>
          </p:nvPr>
        </p:nvSpPr>
        <p:spPr bwMode="auto">
          <a:noFill/>
          <a:ln>
            <a:solidFill>
              <a:srgbClr val="000000"/>
            </a:solidFill>
            <a:miter lim="800000"/>
          </a:ln>
        </p:spPr>
      </p:sp>
      <p:sp>
        <p:nvSpPr>
          <p:cNvPr id="1048821" name="备注占位符 2"/>
          <p:cNvSpPr>
            <a:spLocks noGrp="1"/>
          </p:cNvSpPr>
          <p:nvPr>
            <p:ph type="body" idx="1"/>
          </p:nvPr>
        </p:nvSpPr>
        <p:spPr bwMode="auto">
          <a:noFill/>
        </p:spPr>
        <p:txBody>
          <a:bodyPr wrap="square" numCol="1" anchor="t" anchorCtr="0" compatLnSpc="1"/>
          <a:p>
            <a:pPr>
              <a:spcBef>
                <a:spcPct val="0"/>
              </a:spcBef>
            </a:pPr>
            <a:endParaRPr lang="zh-CN" altLang="en-US"/>
          </a:p>
        </p:txBody>
      </p:sp>
      <p:sp>
        <p:nvSpPr>
          <p:cNvPr id="1048822" name="灯片编号占位符 3"/>
          <p:cNvSpPr>
            <a:spLocks noGrp="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248FBA15-EDB2-400A-A301-8915BEF4F475}" type="slidenum">
              <a:rPr lang="zh-CN" altLang="en-US"/>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48820" name="幻灯片图像占位符 1"/>
          <p:cNvSpPr>
            <a:spLocks noGrp="1" noRot="1" noChangeAspect="1" noTextEdit="1"/>
          </p:cNvSpPr>
          <p:nvPr>
            <p:ph type="sldImg"/>
          </p:nvPr>
        </p:nvSpPr>
        <p:spPr bwMode="auto">
          <a:noFill/>
          <a:ln>
            <a:solidFill>
              <a:srgbClr val="000000"/>
            </a:solidFill>
            <a:miter lim="800000"/>
          </a:ln>
        </p:spPr>
      </p:sp>
      <p:sp>
        <p:nvSpPr>
          <p:cNvPr id="1048821" name="备注占位符 2"/>
          <p:cNvSpPr>
            <a:spLocks noGrp="1"/>
          </p:cNvSpPr>
          <p:nvPr>
            <p:ph type="body" idx="1"/>
          </p:nvPr>
        </p:nvSpPr>
        <p:spPr bwMode="auto">
          <a:noFill/>
        </p:spPr>
        <p:txBody>
          <a:bodyPr wrap="square" numCol="1" anchor="t" anchorCtr="0" compatLnSpc="1"/>
          <a:p>
            <a:pPr>
              <a:spcBef>
                <a:spcPct val="0"/>
              </a:spcBef>
            </a:pPr>
            <a:endParaRPr lang="zh-CN" altLang="en-US"/>
          </a:p>
        </p:txBody>
      </p:sp>
      <p:sp>
        <p:nvSpPr>
          <p:cNvPr id="1048822" name="灯片编号占位符 3"/>
          <p:cNvSpPr>
            <a:spLocks noGrp="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248FBA15-EDB2-400A-A301-8915BEF4F475}" type="slidenum">
              <a:rPr lang="zh-CN"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603" name="幻灯片图像占位符 1"/>
          <p:cNvSpPr>
            <a:spLocks noGrp="1" noRot="1" noChangeAspect="1" noTextEdit="1"/>
          </p:cNvSpPr>
          <p:nvPr>
            <p:ph type="sldImg"/>
          </p:nvPr>
        </p:nvSpPr>
        <p:spPr bwMode="auto">
          <a:noFill/>
          <a:ln>
            <a:solidFill>
              <a:srgbClr val="000000"/>
            </a:solidFill>
            <a:miter lim="800000"/>
          </a:ln>
        </p:spPr>
      </p:sp>
      <p:sp>
        <p:nvSpPr>
          <p:cNvPr id="1048604" name="备注占位符 2"/>
          <p:cNvSpPr>
            <a:spLocks noGrp="1"/>
          </p:cNvSpPr>
          <p:nvPr>
            <p:ph type="body" idx="1"/>
          </p:nvPr>
        </p:nvSpPr>
        <p:spPr bwMode="auto">
          <a:noFill/>
        </p:spPr>
        <p:txBody>
          <a:bodyPr wrap="square" numCol="1" anchor="t" anchorCtr="0" compatLnSpc="1"/>
          <a:p>
            <a:pPr>
              <a:spcBef>
                <a:spcPct val="0"/>
              </a:spcBef>
            </a:pPr>
            <a:endParaRPr lang="zh-CN" altLang="en-US"/>
          </a:p>
        </p:txBody>
      </p:sp>
      <p:sp>
        <p:nvSpPr>
          <p:cNvPr id="1048605" name="灯片编号占位符 3"/>
          <p:cNvSpPr>
            <a:spLocks noGrp="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47B1E610-0118-4C00-B7D6-3AE44F057782}" type="slidenum">
              <a:rPr lang="zh-CN" altLang="en-US"/>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48820" name="幻灯片图像占位符 1"/>
          <p:cNvSpPr>
            <a:spLocks noGrp="1" noRot="1" noChangeAspect="1" noTextEdit="1"/>
          </p:cNvSpPr>
          <p:nvPr>
            <p:ph type="sldImg"/>
          </p:nvPr>
        </p:nvSpPr>
        <p:spPr bwMode="auto">
          <a:noFill/>
          <a:ln>
            <a:solidFill>
              <a:srgbClr val="000000"/>
            </a:solidFill>
            <a:miter lim="800000"/>
          </a:ln>
        </p:spPr>
      </p:sp>
      <p:sp>
        <p:nvSpPr>
          <p:cNvPr id="1048821" name="备注占位符 2"/>
          <p:cNvSpPr>
            <a:spLocks noGrp="1"/>
          </p:cNvSpPr>
          <p:nvPr>
            <p:ph type="body" idx="1"/>
          </p:nvPr>
        </p:nvSpPr>
        <p:spPr bwMode="auto">
          <a:noFill/>
        </p:spPr>
        <p:txBody>
          <a:bodyPr wrap="square" numCol="1" anchor="t" anchorCtr="0" compatLnSpc="1"/>
          <a:p>
            <a:pPr>
              <a:spcBef>
                <a:spcPct val="0"/>
              </a:spcBef>
            </a:pPr>
            <a:endParaRPr lang="zh-CN" altLang="en-US"/>
          </a:p>
        </p:txBody>
      </p:sp>
      <p:sp>
        <p:nvSpPr>
          <p:cNvPr id="1048822" name="灯片编号占位符 3"/>
          <p:cNvSpPr>
            <a:spLocks noGrp="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248FBA15-EDB2-400A-A301-8915BEF4F475}" type="slidenum">
              <a:rPr lang="zh-CN" altLang="en-US"/>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35" name=""/>
        <p:cNvGrpSpPr/>
        <p:nvPr/>
      </p:nvGrpSpPr>
      <p:grpSpPr>
        <a:xfrm>
          <a:off x="0" y="0"/>
          <a:ext cx="0" cy="0"/>
          <a:chOff x="0" y="0"/>
          <a:chExt cx="0" cy="0"/>
        </a:xfrm>
      </p:grpSpPr>
      <p:sp>
        <p:nvSpPr>
          <p:cNvPr id="1048872" name="幻灯片图像占位符 1"/>
          <p:cNvSpPr>
            <a:spLocks noGrp="1" noRot="1" noChangeAspect="1" noTextEdit="1"/>
          </p:cNvSpPr>
          <p:nvPr>
            <p:ph type="sldImg"/>
          </p:nvPr>
        </p:nvSpPr>
        <p:spPr bwMode="auto">
          <a:noFill/>
          <a:ln>
            <a:solidFill>
              <a:srgbClr val="000000"/>
            </a:solidFill>
            <a:miter lim="800000"/>
          </a:ln>
        </p:spPr>
      </p:sp>
      <p:sp>
        <p:nvSpPr>
          <p:cNvPr id="1048873" name="备注占位符 2"/>
          <p:cNvSpPr>
            <a:spLocks noGrp="1"/>
          </p:cNvSpPr>
          <p:nvPr>
            <p:ph type="body" idx="1"/>
          </p:nvPr>
        </p:nvSpPr>
        <p:spPr bwMode="auto">
          <a:noFill/>
        </p:spPr>
        <p:txBody>
          <a:bodyPr wrap="square" numCol="1" anchor="t" anchorCtr="0" compatLnSpc="1"/>
          <a:p>
            <a:pPr>
              <a:spcBef>
                <a:spcPct val="0"/>
              </a:spcBef>
            </a:pPr>
            <a:endParaRPr lang="zh-CN" altLang="en-US"/>
          </a:p>
        </p:txBody>
      </p:sp>
      <p:sp>
        <p:nvSpPr>
          <p:cNvPr id="1048874" name="灯片编号占位符 3"/>
          <p:cNvSpPr>
            <a:spLocks noGrp="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B7B09F78-20C3-4E1C-B596-10E156A3BC12}" type="slidenum">
              <a:rPr lang="zh-CN" altLang="en-US"/>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685" name="幻灯片图像占位符 1"/>
          <p:cNvSpPr>
            <a:spLocks noGrp="1" noRot="1" noChangeAspect="1" noTextEdit="1"/>
          </p:cNvSpPr>
          <p:nvPr>
            <p:ph type="sldImg"/>
          </p:nvPr>
        </p:nvSpPr>
        <p:spPr bwMode="auto">
          <a:noFill/>
          <a:ln>
            <a:solidFill>
              <a:srgbClr val="000000"/>
            </a:solidFill>
            <a:miter lim="800000"/>
          </a:ln>
        </p:spPr>
      </p:sp>
      <p:sp>
        <p:nvSpPr>
          <p:cNvPr id="1048686" name="备注占位符 2"/>
          <p:cNvSpPr>
            <a:spLocks noGrp="1"/>
          </p:cNvSpPr>
          <p:nvPr>
            <p:ph type="body" idx="1"/>
          </p:nvPr>
        </p:nvSpPr>
        <p:spPr bwMode="auto">
          <a:noFill/>
        </p:spPr>
        <p:txBody>
          <a:bodyPr wrap="square" numCol="1" anchor="t" anchorCtr="0" compatLnSpc="1"/>
          <a:p>
            <a:pPr>
              <a:spcBef>
                <a:spcPct val="0"/>
              </a:spcBef>
            </a:pPr>
            <a:endParaRPr lang="zh-CN" altLang="en-US"/>
          </a:p>
        </p:txBody>
      </p:sp>
      <p:sp>
        <p:nvSpPr>
          <p:cNvPr id="1048687" name="灯片编号占位符 3"/>
          <p:cNvSpPr>
            <a:spLocks noGrp="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C421D533-27C2-43EA-80F6-1546AC3A4C80}" type="slidenum">
              <a:rPr lang="zh-CN" altLang="en-US"/>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30" name="幻灯片图像占位符 1"/>
          <p:cNvSpPr>
            <a:spLocks noGrp="1" noRot="1" noChangeAspect="1" noTextEdit="1"/>
          </p:cNvSpPr>
          <p:nvPr>
            <p:ph type="sldImg"/>
          </p:nvPr>
        </p:nvSpPr>
        <p:spPr bwMode="auto">
          <a:noFill/>
          <a:ln>
            <a:solidFill>
              <a:srgbClr val="000000"/>
            </a:solidFill>
            <a:miter lim="800000"/>
          </a:ln>
        </p:spPr>
      </p:sp>
      <p:sp>
        <p:nvSpPr>
          <p:cNvPr id="1048631" name="备注占位符 2"/>
          <p:cNvSpPr>
            <a:spLocks noGrp="1"/>
          </p:cNvSpPr>
          <p:nvPr>
            <p:ph type="body" idx="1"/>
          </p:nvPr>
        </p:nvSpPr>
        <p:spPr bwMode="auto">
          <a:noFill/>
        </p:spPr>
        <p:txBody>
          <a:bodyPr wrap="square" numCol="1" anchor="t" anchorCtr="0" compatLnSpc="1"/>
          <a:p>
            <a:pPr>
              <a:spcBef>
                <a:spcPct val="0"/>
              </a:spcBef>
            </a:pPr>
            <a:endParaRPr lang="zh-CN" altLang="en-US"/>
          </a:p>
        </p:txBody>
      </p:sp>
      <p:sp>
        <p:nvSpPr>
          <p:cNvPr id="1048632" name="灯片编号占位符 3"/>
          <p:cNvSpPr>
            <a:spLocks noGrp="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438A0F00-4E7F-490D-81C3-D7D1F9C38DB0}" type="slidenum">
              <a:rPr lang="zh-CN" altLang="en-US"/>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45" name="幻灯片图像占位符 1"/>
          <p:cNvSpPr>
            <a:spLocks noGrp="1" noRot="1" noChangeAspect="1" noTextEdit="1"/>
          </p:cNvSpPr>
          <p:nvPr>
            <p:ph type="sldImg"/>
          </p:nvPr>
        </p:nvSpPr>
        <p:spPr bwMode="auto">
          <a:noFill/>
          <a:ln>
            <a:solidFill>
              <a:srgbClr val="000000"/>
            </a:solidFill>
            <a:miter lim="800000"/>
          </a:ln>
        </p:spPr>
      </p:sp>
      <p:sp>
        <p:nvSpPr>
          <p:cNvPr id="1048646" name="备注占位符 2"/>
          <p:cNvSpPr>
            <a:spLocks noGrp="1"/>
          </p:cNvSpPr>
          <p:nvPr>
            <p:ph type="body" idx="1"/>
          </p:nvPr>
        </p:nvSpPr>
        <p:spPr bwMode="auto">
          <a:noFill/>
        </p:spPr>
        <p:txBody>
          <a:bodyPr wrap="square" numCol="1" anchor="t" anchorCtr="0" compatLnSpc="1"/>
          <a:p>
            <a:pPr>
              <a:spcBef>
                <a:spcPct val="0"/>
              </a:spcBef>
            </a:pPr>
            <a:endParaRPr lang="zh-CN" altLang="en-US"/>
          </a:p>
        </p:txBody>
      </p:sp>
      <p:sp>
        <p:nvSpPr>
          <p:cNvPr id="1048647" name="灯片编号占位符 3"/>
          <p:cNvSpPr>
            <a:spLocks noGrp="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0D69E55F-9E12-4737-9B0A-E012EE7807AA}" type="slidenum">
              <a:rPr lang="zh-CN" altLang="en-US"/>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685" name="幻灯片图像占位符 1"/>
          <p:cNvSpPr>
            <a:spLocks noGrp="1" noRot="1" noChangeAspect="1" noTextEdit="1"/>
          </p:cNvSpPr>
          <p:nvPr>
            <p:ph type="sldImg"/>
          </p:nvPr>
        </p:nvSpPr>
        <p:spPr bwMode="auto">
          <a:noFill/>
          <a:ln>
            <a:solidFill>
              <a:srgbClr val="000000"/>
            </a:solidFill>
            <a:miter lim="800000"/>
          </a:ln>
        </p:spPr>
      </p:sp>
      <p:sp>
        <p:nvSpPr>
          <p:cNvPr id="1048686" name="备注占位符 2"/>
          <p:cNvSpPr>
            <a:spLocks noGrp="1"/>
          </p:cNvSpPr>
          <p:nvPr>
            <p:ph type="body" idx="1"/>
          </p:nvPr>
        </p:nvSpPr>
        <p:spPr bwMode="auto">
          <a:noFill/>
        </p:spPr>
        <p:txBody>
          <a:bodyPr wrap="square" numCol="1" anchor="t" anchorCtr="0" compatLnSpc="1"/>
          <a:p>
            <a:pPr>
              <a:spcBef>
                <a:spcPct val="0"/>
              </a:spcBef>
            </a:pPr>
            <a:endParaRPr lang="zh-CN" altLang="en-US"/>
          </a:p>
        </p:txBody>
      </p:sp>
      <p:sp>
        <p:nvSpPr>
          <p:cNvPr id="1048687" name="灯片编号占位符 3"/>
          <p:cNvSpPr>
            <a:spLocks noGrp="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C421D533-27C2-43EA-80F6-1546AC3A4C80}" type="slidenum">
              <a:rPr lang="zh-CN" altLang="en-US"/>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707" name="幻灯片图像占位符 1"/>
          <p:cNvSpPr>
            <a:spLocks noGrp="1" noRot="1" noChangeAspect="1" noTextEdit="1"/>
          </p:cNvSpPr>
          <p:nvPr>
            <p:ph type="sldImg"/>
          </p:nvPr>
        </p:nvSpPr>
        <p:spPr bwMode="auto">
          <a:noFill/>
          <a:ln>
            <a:solidFill>
              <a:srgbClr val="000000"/>
            </a:solidFill>
            <a:miter lim="800000"/>
          </a:ln>
        </p:spPr>
      </p:sp>
      <p:sp>
        <p:nvSpPr>
          <p:cNvPr id="1048708" name="备注占位符 2"/>
          <p:cNvSpPr>
            <a:spLocks noGrp="1"/>
          </p:cNvSpPr>
          <p:nvPr>
            <p:ph type="body" idx="1"/>
          </p:nvPr>
        </p:nvSpPr>
        <p:spPr bwMode="auto">
          <a:noFill/>
        </p:spPr>
        <p:txBody>
          <a:bodyPr wrap="square" numCol="1" anchor="t" anchorCtr="0" compatLnSpc="1"/>
          <a:p>
            <a:pPr>
              <a:spcBef>
                <a:spcPct val="0"/>
              </a:spcBef>
            </a:pPr>
            <a:endParaRPr lang="zh-CN" altLang="en-US"/>
          </a:p>
        </p:txBody>
      </p:sp>
      <p:sp>
        <p:nvSpPr>
          <p:cNvPr id="1048709" name="灯片编号占位符 3"/>
          <p:cNvSpPr>
            <a:spLocks noGrp="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D88071FD-70A4-4BC3-A05C-78CE468DEF0E}" type="slidenum">
              <a:rPr lang="zh-CN" altLang="en-US"/>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707" name="幻灯片图像占位符 1"/>
          <p:cNvSpPr>
            <a:spLocks noGrp="1" noRot="1" noChangeAspect="1" noTextEdit="1"/>
          </p:cNvSpPr>
          <p:nvPr>
            <p:ph type="sldImg"/>
          </p:nvPr>
        </p:nvSpPr>
        <p:spPr bwMode="auto">
          <a:noFill/>
          <a:ln>
            <a:solidFill>
              <a:srgbClr val="000000"/>
            </a:solidFill>
            <a:miter lim="800000"/>
          </a:ln>
        </p:spPr>
      </p:sp>
      <p:sp>
        <p:nvSpPr>
          <p:cNvPr id="1048708" name="备注占位符 2"/>
          <p:cNvSpPr>
            <a:spLocks noGrp="1"/>
          </p:cNvSpPr>
          <p:nvPr>
            <p:ph type="body" idx="1"/>
          </p:nvPr>
        </p:nvSpPr>
        <p:spPr bwMode="auto">
          <a:noFill/>
        </p:spPr>
        <p:txBody>
          <a:bodyPr wrap="square" numCol="1" anchor="t" anchorCtr="0" compatLnSpc="1"/>
          <a:p>
            <a:pPr>
              <a:spcBef>
                <a:spcPct val="0"/>
              </a:spcBef>
            </a:pPr>
            <a:endParaRPr lang="zh-CN" altLang="en-US"/>
          </a:p>
        </p:txBody>
      </p:sp>
      <p:sp>
        <p:nvSpPr>
          <p:cNvPr id="1048709" name="灯片编号占位符 3"/>
          <p:cNvSpPr>
            <a:spLocks noGrp="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D88071FD-70A4-4BC3-A05C-78CE468DEF0E}" type="slidenum">
              <a:rPr lang="zh-CN" altLang="en-US"/>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723" name="幻灯片图像占位符 1"/>
          <p:cNvSpPr>
            <a:spLocks noGrp="1" noRot="1" noChangeAspect="1" noTextEdit="1"/>
          </p:cNvSpPr>
          <p:nvPr>
            <p:ph type="sldImg"/>
          </p:nvPr>
        </p:nvSpPr>
        <p:spPr bwMode="auto">
          <a:noFill/>
          <a:ln>
            <a:solidFill>
              <a:srgbClr val="000000"/>
            </a:solidFill>
            <a:miter lim="800000"/>
          </a:ln>
        </p:spPr>
      </p:sp>
      <p:sp>
        <p:nvSpPr>
          <p:cNvPr id="1048724" name="备注占位符 2"/>
          <p:cNvSpPr>
            <a:spLocks noGrp="1"/>
          </p:cNvSpPr>
          <p:nvPr>
            <p:ph type="body" idx="1"/>
          </p:nvPr>
        </p:nvSpPr>
        <p:spPr bwMode="auto">
          <a:noFill/>
        </p:spPr>
        <p:txBody>
          <a:bodyPr wrap="square" numCol="1" anchor="t" anchorCtr="0" compatLnSpc="1"/>
          <a:p>
            <a:pPr>
              <a:spcBef>
                <a:spcPct val="0"/>
              </a:spcBef>
            </a:pPr>
            <a:endParaRPr lang="zh-CN" altLang="en-US"/>
          </a:p>
        </p:txBody>
      </p:sp>
      <p:sp>
        <p:nvSpPr>
          <p:cNvPr id="1048725" name="灯片编号占位符 3"/>
          <p:cNvSpPr>
            <a:spLocks noGrp="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D88071FD-70A4-4BC3-A05C-78CE468DEF0E}" type="slidenum">
              <a:rPr lang="zh-CN"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34" name=""/>
        <p:cNvGrpSpPr/>
        <p:nvPr/>
      </p:nvGrpSpPr>
      <p:grpSpPr>
        <a:xfrm>
          <a:off x="0" y="0"/>
          <a:ext cx="0" cy="0"/>
          <a:chOff x="0" y="0"/>
          <a:chExt cx="0" cy="0"/>
        </a:xfrm>
      </p:grpSpPr>
      <p:sp>
        <p:nvSpPr>
          <p:cNvPr id="1048576" name="标题 1"/>
          <p:cNvSpPr>
            <a:spLocks noGrp="1"/>
          </p:cNvSpPr>
          <p:nvPr>
            <p:ph type="ctrTitle"/>
          </p:nvPr>
        </p:nvSpPr>
        <p:spPr>
          <a:xfrm>
            <a:off x="685800" y="1597819"/>
            <a:ext cx="7772400" cy="1102519"/>
          </a:xfrm>
          <a:prstGeom prst="rect">
            <a:avLst/>
          </a:prstGeom>
        </p:spPr>
        <p:txBody>
          <a:bodyPr/>
          <a:p>
            <a:r>
              <a:rPr lang="zh-CN" altLang="en-US"/>
              <a:t>单击此处编辑母版标题样式</a:t>
            </a:r>
            <a:endParaRPr lang="zh-CN" altLang="en-US"/>
          </a:p>
        </p:txBody>
      </p:sp>
      <p:sp>
        <p:nvSpPr>
          <p:cNvPr id="1048577"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1048578"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fld id="{42958647-8301-40F2-BFB2-347285AFD04F}" type="datetimeFigureOut">
              <a:rPr lang="zh-CN" altLang="en-US"/>
            </a:fld>
            <a:endParaRPr lang="zh-CN" altLang="en-US"/>
          </a:p>
        </p:txBody>
      </p:sp>
      <p:sp>
        <p:nvSpPr>
          <p:cNvPr id="1048579"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endParaRPr lang="zh-CN" altLang="en-US"/>
          </a:p>
        </p:txBody>
      </p:sp>
      <p:sp>
        <p:nvSpPr>
          <p:cNvPr id="1048580"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fld id="{8F90E423-6AA0-49D7-8C4E-9E21AEA9A611}"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44" name=""/>
        <p:cNvGrpSpPr/>
        <p:nvPr/>
      </p:nvGrpSpPr>
      <p:grpSpPr>
        <a:xfrm>
          <a:off x="0" y="0"/>
          <a:ext cx="0" cy="0"/>
          <a:chOff x="0" y="0"/>
          <a:chExt cx="0" cy="0"/>
        </a:xfrm>
      </p:grpSpPr>
      <p:sp>
        <p:nvSpPr>
          <p:cNvPr id="1048919" name="标题 1"/>
          <p:cNvSpPr>
            <a:spLocks noGrp="1"/>
          </p:cNvSpPr>
          <p:nvPr>
            <p:ph type="title"/>
          </p:nvPr>
        </p:nvSpPr>
        <p:spPr>
          <a:xfrm>
            <a:off x="457200" y="205979"/>
            <a:ext cx="8229600" cy="857250"/>
          </a:xfrm>
          <a:prstGeom prst="rect">
            <a:avLst/>
          </a:prstGeom>
        </p:spPr>
        <p:txBody>
          <a:bodyPr/>
          <a:p>
            <a:r>
              <a:rPr lang="zh-CN" altLang="en-US"/>
              <a:t>单击此处编辑母版标题样式</a:t>
            </a:r>
            <a:endParaRPr lang="zh-CN" altLang="en-US"/>
          </a:p>
        </p:txBody>
      </p:sp>
      <p:sp>
        <p:nvSpPr>
          <p:cNvPr id="1048920" name="竖排文字占位符 2"/>
          <p:cNvSpPr>
            <a:spLocks noGrp="1"/>
          </p:cNvSpPr>
          <p:nvPr>
            <p:ph type="body" orient="vert" idx="1"/>
          </p:nvPr>
        </p:nvSpPr>
        <p:spPr>
          <a:xfrm>
            <a:off x="457200" y="1200151"/>
            <a:ext cx="8229600" cy="3394472"/>
          </a:xfrm>
          <a:prstGeom prst="rect">
            <a:avLst/>
          </a:prstGeom>
        </p:spPr>
        <p:txBody>
          <a:bodyPr vert="eaVert"/>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921"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fld id="{35E1C186-E6F3-4779-8306-04F233470E65}" type="datetimeFigureOut">
              <a:rPr lang="zh-CN" altLang="en-US"/>
            </a:fld>
            <a:endParaRPr lang="zh-CN" altLang="en-US"/>
          </a:p>
        </p:txBody>
      </p:sp>
      <p:sp>
        <p:nvSpPr>
          <p:cNvPr id="1048922"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endParaRPr lang="zh-CN" altLang="en-US"/>
          </a:p>
        </p:txBody>
      </p:sp>
      <p:sp>
        <p:nvSpPr>
          <p:cNvPr id="1048923"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fld id="{FB31BD73-94C8-4938-98B3-F7D7DBF3ACD5}"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38" name=""/>
        <p:cNvGrpSpPr/>
        <p:nvPr/>
      </p:nvGrpSpPr>
      <p:grpSpPr>
        <a:xfrm>
          <a:off x="0" y="0"/>
          <a:ext cx="0" cy="0"/>
          <a:chOff x="0" y="0"/>
          <a:chExt cx="0" cy="0"/>
        </a:xfrm>
      </p:grpSpPr>
      <p:sp>
        <p:nvSpPr>
          <p:cNvPr id="1048887" name="竖排标题 1"/>
          <p:cNvSpPr>
            <a:spLocks noGrp="1"/>
          </p:cNvSpPr>
          <p:nvPr>
            <p:ph type="title" orient="vert"/>
          </p:nvPr>
        </p:nvSpPr>
        <p:spPr>
          <a:xfrm>
            <a:off x="6629400" y="154781"/>
            <a:ext cx="2057400" cy="3290888"/>
          </a:xfrm>
          <a:prstGeom prst="rect">
            <a:avLst/>
          </a:prstGeom>
        </p:spPr>
        <p:txBody>
          <a:bodyPr vert="eaVert"/>
          <a:p>
            <a:r>
              <a:rPr lang="zh-CN" altLang="en-US"/>
              <a:t>单击此处编辑母版标题样式</a:t>
            </a:r>
            <a:endParaRPr lang="zh-CN" altLang="en-US"/>
          </a:p>
        </p:txBody>
      </p:sp>
      <p:sp>
        <p:nvSpPr>
          <p:cNvPr id="1048888" name="竖排文字占位符 2"/>
          <p:cNvSpPr>
            <a:spLocks noGrp="1"/>
          </p:cNvSpPr>
          <p:nvPr>
            <p:ph type="body" orient="vert" idx="1"/>
          </p:nvPr>
        </p:nvSpPr>
        <p:spPr>
          <a:xfrm>
            <a:off x="457200" y="154781"/>
            <a:ext cx="6019800" cy="3290888"/>
          </a:xfrm>
          <a:prstGeom prst="rect">
            <a:avLst/>
          </a:prstGeom>
        </p:spPr>
        <p:txBody>
          <a:bodyPr vert="eaVert"/>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889"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fld id="{0C142143-CF79-48C6-9AF8-A9DDB5EAB0AF}" type="datetimeFigureOut">
              <a:rPr lang="zh-CN" altLang="en-US"/>
            </a:fld>
            <a:endParaRPr lang="zh-CN" altLang="en-US"/>
          </a:p>
        </p:txBody>
      </p:sp>
      <p:sp>
        <p:nvSpPr>
          <p:cNvPr id="1048890"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endParaRPr lang="zh-CN" altLang="en-US"/>
          </a:p>
        </p:txBody>
      </p:sp>
      <p:sp>
        <p:nvSpPr>
          <p:cNvPr id="1048891"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fld id="{6FB284EC-B968-4B18-AE9B-967D992A6B4F}"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48" name=""/>
        <p:cNvGrpSpPr/>
        <p:nvPr/>
      </p:nvGrpSpPr>
      <p:grpSpPr>
        <a:xfrm>
          <a:off x="0" y="0"/>
          <a:ext cx="0" cy="0"/>
          <a:chOff x="0" y="0"/>
          <a:chExt cx="0" cy="0"/>
        </a:xfrm>
      </p:grpSpPr>
      <p:sp>
        <p:nvSpPr>
          <p:cNvPr id="1048591" name="矩形 1"/>
          <p:cNvSpPr/>
          <p:nvPr userDrawn="1"/>
        </p:nvSpPr>
        <p:spPr>
          <a:xfrm>
            <a:off x="0" y="0"/>
            <a:ext cx="9144000" cy="700088"/>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a:p>
        </p:txBody>
      </p:sp>
      <p:pic>
        <p:nvPicPr>
          <p:cNvPr id="2097153" name="图片 3"/>
          <p:cNvPicPr>
            <a:picLocks noChangeAspect="1"/>
          </p:cNvPicPr>
          <p:nvPr userDrawn="1"/>
        </p:nvPicPr>
        <p:blipFill>
          <a:blip r:embed="rId2" cstate="print"/>
          <a:srcRect/>
          <a:stretch>
            <a:fillRect/>
          </a:stretch>
        </p:blipFill>
        <p:spPr>
          <a:xfrm>
            <a:off x="142485" y="14172"/>
            <a:ext cx="684546" cy="685916"/>
          </a:xfrm>
          <a:prstGeom prst="rect">
            <a:avLst/>
          </a:prstGeom>
        </p:spPr>
      </p:pic>
      <p:pic>
        <p:nvPicPr>
          <p:cNvPr id="2" name="图片 1" descr="微信图片_20211029190403"/>
          <p:cNvPicPr>
            <a:picLocks noChangeAspect="1"/>
          </p:cNvPicPr>
          <p:nvPr userDrawn="1"/>
        </p:nvPicPr>
        <p:blipFill>
          <a:blip r:embed="rId3"/>
          <a:stretch>
            <a:fillRect/>
          </a:stretch>
        </p:blipFill>
        <p:spPr>
          <a:xfrm>
            <a:off x="904875" y="94615"/>
            <a:ext cx="3142615" cy="54864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37" name=""/>
        <p:cNvGrpSpPr/>
        <p:nvPr/>
      </p:nvGrpSpPr>
      <p:grpSpPr>
        <a:xfrm>
          <a:off x="0" y="0"/>
          <a:ext cx="0" cy="0"/>
          <a:chOff x="0" y="0"/>
          <a:chExt cx="0" cy="0"/>
        </a:xfrm>
      </p:grpSpPr>
      <p:sp>
        <p:nvSpPr>
          <p:cNvPr id="1048879" name="矩形 1"/>
          <p:cNvSpPr/>
          <p:nvPr userDrawn="1"/>
        </p:nvSpPr>
        <p:spPr>
          <a:xfrm>
            <a:off x="0" y="0"/>
            <a:ext cx="9144000" cy="700088"/>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a:p>
        </p:txBody>
      </p:sp>
      <p:sp>
        <p:nvSpPr>
          <p:cNvPr id="1048880" name="矩形 3"/>
          <p:cNvSpPr>
            <a:spLocks noChangeArrowheads="1"/>
          </p:cNvSpPr>
          <p:nvPr userDrawn="1"/>
        </p:nvSpPr>
        <p:spPr bwMode="auto">
          <a:xfrm>
            <a:off x="6477000" y="176213"/>
            <a:ext cx="903288" cy="307975"/>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chemeClr val="bg1"/>
                </a:solidFill>
                <a:latin typeface="微软雅黑" panose="020B0503020204020204" pitchFamily="34" charset="-122"/>
                <a:ea typeface="微软雅黑" panose="020B0503020204020204" pitchFamily="34" charset="-122"/>
              </a:rPr>
              <a:t>课题综述</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048881" name="矩形 4"/>
          <p:cNvSpPr/>
          <p:nvPr userDrawn="1"/>
        </p:nvSpPr>
        <p:spPr>
          <a:xfrm>
            <a:off x="8564563"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882" name="矩形 5"/>
          <p:cNvSpPr/>
          <p:nvPr userDrawn="1"/>
        </p:nvSpPr>
        <p:spPr>
          <a:xfrm>
            <a:off x="8329613" y="258763"/>
            <a:ext cx="182562"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883" name="矩形 6"/>
          <p:cNvSpPr/>
          <p:nvPr userDrawn="1"/>
        </p:nvSpPr>
        <p:spPr>
          <a:xfrm>
            <a:off x="8097838"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884" name="矩形 7"/>
          <p:cNvSpPr/>
          <p:nvPr userDrawn="1"/>
        </p:nvSpPr>
        <p:spPr>
          <a:xfrm>
            <a:off x="7861300"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885" name="矩形 8"/>
          <p:cNvSpPr/>
          <p:nvPr userDrawn="1"/>
        </p:nvSpPr>
        <p:spPr>
          <a:xfrm>
            <a:off x="7626350"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886" name="矩形 9"/>
          <p:cNvSpPr/>
          <p:nvPr userDrawn="1"/>
        </p:nvSpPr>
        <p:spPr>
          <a:xfrm>
            <a:off x="7383463" y="258763"/>
            <a:ext cx="184150" cy="13811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pic>
        <p:nvPicPr>
          <p:cNvPr id="2097183" name="图片 11"/>
          <p:cNvPicPr>
            <a:picLocks noChangeAspect="1"/>
          </p:cNvPicPr>
          <p:nvPr userDrawn="1"/>
        </p:nvPicPr>
        <p:blipFill>
          <a:blip r:embed="rId2" cstate="print"/>
          <a:srcRect/>
          <a:stretch>
            <a:fillRect/>
          </a:stretch>
        </p:blipFill>
        <p:spPr>
          <a:xfrm>
            <a:off x="142485" y="14172"/>
            <a:ext cx="684546" cy="685916"/>
          </a:xfrm>
          <a:prstGeom prst="rect">
            <a:avLst/>
          </a:prstGeom>
        </p:spPr>
      </p:pic>
      <p:pic>
        <p:nvPicPr>
          <p:cNvPr id="2" name="图片 1" descr="微信图片_20211029190403"/>
          <p:cNvPicPr>
            <a:picLocks noChangeAspect="1"/>
          </p:cNvPicPr>
          <p:nvPr userDrawn="1"/>
        </p:nvPicPr>
        <p:blipFill>
          <a:blip r:embed="rId3"/>
          <a:stretch>
            <a:fillRect/>
          </a:stretch>
        </p:blipFill>
        <p:spPr>
          <a:xfrm>
            <a:off x="904875" y="94615"/>
            <a:ext cx="3142615" cy="54864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56"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77" name=""/>
        <p:cNvGrpSpPr/>
        <p:nvPr/>
      </p:nvGrpSpPr>
      <p:grpSpPr>
        <a:xfrm>
          <a:off x="0" y="0"/>
          <a:ext cx="0" cy="0"/>
          <a:chOff x="0" y="0"/>
          <a:chExt cx="0" cy="0"/>
        </a:xfrm>
      </p:grpSpPr>
      <p:sp>
        <p:nvSpPr>
          <p:cNvPr id="1048688" name="矩形 1"/>
          <p:cNvSpPr/>
          <p:nvPr userDrawn="1"/>
        </p:nvSpPr>
        <p:spPr>
          <a:xfrm>
            <a:off x="0" y="0"/>
            <a:ext cx="9144000" cy="700088"/>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a:p>
        </p:txBody>
      </p:sp>
      <p:sp>
        <p:nvSpPr>
          <p:cNvPr id="1048689" name="矩形 3"/>
          <p:cNvSpPr>
            <a:spLocks noChangeArrowheads="1"/>
          </p:cNvSpPr>
          <p:nvPr userDrawn="1"/>
        </p:nvSpPr>
        <p:spPr bwMode="auto">
          <a:xfrm>
            <a:off x="6477000" y="176213"/>
            <a:ext cx="792480" cy="294640"/>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chemeClr val="bg1"/>
                </a:solidFill>
                <a:latin typeface="微软雅黑" panose="020B0503020204020204" pitchFamily="34" charset="-122"/>
                <a:ea typeface="微软雅黑" panose="020B0503020204020204" pitchFamily="34" charset="-122"/>
              </a:rPr>
              <a:t>目前现状</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048690" name="矩形 4"/>
          <p:cNvSpPr/>
          <p:nvPr userDrawn="1"/>
        </p:nvSpPr>
        <p:spPr>
          <a:xfrm>
            <a:off x="8564563"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691" name="矩形 5"/>
          <p:cNvSpPr/>
          <p:nvPr userDrawn="1"/>
        </p:nvSpPr>
        <p:spPr>
          <a:xfrm>
            <a:off x="8329613" y="258763"/>
            <a:ext cx="182562"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692" name="矩形 6"/>
          <p:cNvSpPr/>
          <p:nvPr userDrawn="1"/>
        </p:nvSpPr>
        <p:spPr>
          <a:xfrm>
            <a:off x="8097838"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693" name="矩形 7"/>
          <p:cNvSpPr/>
          <p:nvPr userDrawn="1"/>
        </p:nvSpPr>
        <p:spPr>
          <a:xfrm>
            <a:off x="7861300"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694" name="矩形 8"/>
          <p:cNvSpPr/>
          <p:nvPr userDrawn="1"/>
        </p:nvSpPr>
        <p:spPr>
          <a:xfrm>
            <a:off x="7626350" y="258763"/>
            <a:ext cx="184150" cy="13811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695" name="矩形 9"/>
          <p:cNvSpPr/>
          <p:nvPr userDrawn="1"/>
        </p:nvSpPr>
        <p:spPr>
          <a:xfrm>
            <a:off x="7383463" y="258763"/>
            <a:ext cx="184150" cy="138112"/>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pic>
        <p:nvPicPr>
          <p:cNvPr id="2097162" name="图片 11"/>
          <p:cNvPicPr>
            <a:picLocks noChangeAspect="1"/>
          </p:cNvPicPr>
          <p:nvPr userDrawn="1"/>
        </p:nvPicPr>
        <p:blipFill>
          <a:blip r:embed="rId2" cstate="print"/>
          <a:srcRect/>
          <a:stretch>
            <a:fillRect/>
          </a:stretch>
        </p:blipFill>
        <p:spPr>
          <a:xfrm>
            <a:off x="142485" y="14172"/>
            <a:ext cx="684546" cy="685916"/>
          </a:xfrm>
          <a:prstGeom prst="rect">
            <a:avLst/>
          </a:prstGeom>
        </p:spPr>
      </p:pic>
      <p:pic>
        <p:nvPicPr>
          <p:cNvPr id="1" name="图片 0" descr="微信图片_20211029190403"/>
          <p:cNvPicPr>
            <a:picLocks noChangeAspect="1"/>
          </p:cNvPicPr>
          <p:nvPr userDrawn="1"/>
        </p:nvPicPr>
        <p:blipFill>
          <a:blip r:embed="rId3"/>
          <a:stretch>
            <a:fillRect/>
          </a:stretch>
        </p:blipFill>
        <p:spPr>
          <a:xfrm>
            <a:off x="904875" y="94615"/>
            <a:ext cx="3142615" cy="54864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84"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89" name=""/>
        <p:cNvGrpSpPr/>
        <p:nvPr/>
      </p:nvGrpSpPr>
      <p:grpSpPr>
        <a:xfrm>
          <a:off x="0" y="0"/>
          <a:ext cx="0" cy="0"/>
          <a:chOff x="0" y="0"/>
          <a:chExt cx="0" cy="0"/>
        </a:xfrm>
      </p:grpSpPr>
      <p:sp>
        <p:nvSpPr>
          <p:cNvPr id="1048736" name="矩形 1"/>
          <p:cNvSpPr/>
          <p:nvPr userDrawn="1"/>
        </p:nvSpPr>
        <p:spPr>
          <a:xfrm>
            <a:off x="0" y="0"/>
            <a:ext cx="9144000" cy="700088"/>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a:p>
        </p:txBody>
      </p:sp>
      <p:sp>
        <p:nvSpPr>
          <p:cNvPr id="1048737" name="矩形 3"/>
          <p:cNvSpPr>
            <a:spLocks noChangeArrowheads="1"/>
          </p:cNvSpPr>
          <p:nvPr userDrawn="1"/>
        </p:nvSpPr>
        <p:spPr bwMode="auto">
          <a:xfrm>
            <a:off x="6477000" y="176213"/>
            <a:ext cx="792480" cy="294640"/>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chemeClr val="bg1"/>
                </a:solidFill>
                <a:latin typeface="微软雅黑" panose="020B0503020204020204" pitchFamily="34" charset="-122"/>
                <a:ea typeface="微软雅黑" panose="020B0503020204020204" pitchFamily="34" charset="-122"/>
              </a:rPr>
              <a:t>研究目标</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048738" name="矩形 4"/>
          <p:cNvSpPr/>
          <p:nvPr userDrawn="1"/>
        </p:nvSpPr>
        <p:spPr>
          <a:xfrm>
            <a:off x="8564563"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739" name="矩形 5"/>
          <p:cNvSpPr/>
          <p:nvPr userDrawn="1"/>
        </p:nvSpPr>
        <p:spPr>
          <a:xfrm>
            <a:off x="8329613" y="258763"/>
            <a:ext cx="182562"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740" name="矩形 6"/>
          <p:cNvSpPr/>
          <p:nvPr userDrawn="1"/>
        </p:nvSpPr>
        <p:spPr>
          <a:xfrm>
            <a:off x="8097838"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741" name="矩形 7"/>
          <p:cNvSpPr/>
          <p:nvPr userDrawn="1"/>
        </p:nvSpPr>
        <p:spPr>
          <a:xfrm>
            <a:off x="7861300" y="258763"/>
            <a:ext cx="184150" cy="13811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742" name="矩形 8"/>
          <p:cNvSpPr/>
          <p:nvPr userDrawn="1"/>
        </p:nvSpPr>
        <p:spPr>
          <a:xfrm>
            <a:off x="7626350"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743" name="矩形 9"/>
          <p:cNvSpPr/>
          <p:nvPr userDrawn="1"/>
        </p:nvSpPr>
        <p:spPr>
          <a:xfrm>
            <a:off x="7383463" y="258763"/>
            <a:ext cx="184150" cy="138112"/>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pic>
        <p:nvPicPr>
          <p:cNvPr id="2097171" name="图片 11"/>
          <p:cNvPicPr>
            <a:picLocks noChangeAspect="1"/>
          </p:cNvPicPr>
          <p:nvPr userDrawn="1"/>
        </p:nvPicPr>
        <p:blipFill>
          <a:blip r:embed="rId2" cstate="print"/>
          <a:srcRect/>
          <a:stretch>
            <a:fillRect/>
          </a:stretch>
        </p:blipFill>
        <p:spPr>
          <a:xfrm>
            <a:off x="142485" y="14172"/>
            <a:ext cx="684546" cy="685916"/>
          </a:xfrm>
          <a:prstGeom prst="rect">
            <a:avLst/>
          </a:prstGeom>
        </p:spPr>
      </p:pic>
      <p:pic>
        <p:nvPicPr>
          <p:cNvPr id="4" name="图片 3" descr="微信图片_20211029190403"/>
          <p:cNvPicPr>
            <a:picLocks noChangeAspect="1"/>
          </p:cNvPicPr>
          <p:nvPr userDrawn="1"/>
        </p:nvPicPr>
        <p:blipFill>
          <a:blip r:embed="rId3"/>
          <a:stretch>
            <a:fillRect/>
          </a:stretch>
        </p:blipFill>
        <p:spPr>
          <a:xfrm>
            <a:off x="904875" y="94615"/>
            <a:ext cx="3142615" cy="54864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00"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08" name=""/>
        <p:cNvGrpSpPr/>
        <p:nvPr/>
      </p:nvGrpSpPr>
      <p:grpSpPr>
        <a:xfrm>
          <a:off x="0" y="0"/>
          <a:ext cx="0" cy="0"/>
          <a:chOff x="0" y="0"/>
          <a:chExt cx="0" cy="0"/>
        </a:xfrm>
      </p:grpSpPr>
      <p:sp>
        <p:nvSpPr>
          <p:cNvPr id="1048793" name="矩形 1"/>
          <p:cNvSpPr/>
          <p:nvPr userDrawn="1"/>
        </p:nvSpPr>
        <p:spPr>
          <a:xfrm>
            <a:off x="0" y="0"/>
            <a:ext cx="9144000" cy="700088"/>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a:p>
        </p:txBody>
      </p:sp>
      <p:sp>
        <p:nvSpPr>
          <p:cNvPr id="1048794" name="矩形 3"/>
          <p:cNvSpPr>
            <a:spLocks noChangeArrowheads="1"/>
          </p:cNvSpPr>
          <p:nvPr userDrawn="1"/>
        </p:nvSpPr>
        <p:spPr bwMode="auto">
          <a:xfrm>
            <a:off x="6477000" y="176213"/>
            <a:ext cx="792480" cy="294640"/>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chemeClr val="bg1"/>
                </a:solidFill>
                <a:latin typeface="微软雅黑" panose="020B0503020204020204" pitchFamily="34" charset="-122"/>
                <a:ea typeface="微软雅黑" panose="020B0503020204020204" pitchFamily="34" charset="-122"/>
              </a:rPr>
              <a:t>研究过程</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048795" name="矩形 4"/>
          <p:cNvSpPr/>
          <p:nvPr userDrawn="1"/>
        </p:nvSpPr>
        <p:spPr>
          <a:xfrm>
            <a:off x="8564563"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796" name="矩形 5"/>
          <p:cNvSpPr/>
          <p:nvPr userDrawn="1"/>
        </p:nvSpPr>
        <p:spPr>
          <a:xfrm>
            <a:off x="8329613" y="258763"/>
            <a:ext cx="182562"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797" name="矩形 6"/>
          <p:cNvSpPr/>
          <p:nvPr userDrawn="1"/>
        </p:nvSpPr>
        <p:spPr>
          <a:xfrm>
            <a:off x="8097838" y="258763"/>
            <a:ext cx="184150" cy="13811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798" name="矩形 7"/>
          <p:cNvSpPr/>
          <p:nvPr userDrawn="1"/>
        </p:nvSpPr>
        <p:spPr>
          <a:xfrm>
            <a:off x="7861300"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799" name="矩形 8"/>
          <p:cNvSpPr/>
          <p:nvPr userDrawn="1"/>
        </p:nvSpPr>
        <p:spPr>
          <a:xfrm>
            <a:off x="7626350"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800" name="矩形 9"/>
          <p:cNvSpPr/>
          <p:nvPr userDrawn="1"/>
        </p:nvSpPr>
        <p:spPr>
          <a:xfrm>
            <a:off x="7383463" y="258763"/>
            <a:ext cx="184150" cy="138112"/>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pic>
        <p:nvPicPr>
          <p:cNvPr id="2097174" name="图片 10"/>
          <p:cNvPicPr>
            <a:picLocks noChangeAspect="1"/>
          </p:cNvPicPr>
          <p:nvPr userDrawn="1"/>
        </p:nvPicPr>
        <p:blipFill>
          <a:blip r:embed="rId2" cstate="print"/>
          <a:srcRect/>
          <a:stretch>
            <a:fillRect/>
          </a:stretch>
        </p:blipFill>
        <p:spPr>
          <a:xfrm>
            <a:off x="142485" y="14172"/>
            <a:ext cx="684546" cy="685916"/>
          </a:xfrm>
          <a:prstGeom prst="rect">
            <a:avLst/>
          </a:prstGeom>
        </p:spPr>
      </p:pic>
      <p:pic>
        <p:nvPicPr>
          <p:cNvPr id="4" name="图片 3" descr="微信图片_20211029190403"/>
          <p:cNvPicPr>
            <a:picLocks noChangeAspect="1"/>
          </p:cNvPicPr>
          <p:nvPr userDrawn="1"/>
        </p:nvPicPr>
        <p:blipFill>
          <a:blip r:embed="rId3"/>
          <a:stretch>
            <a:fillRect/>
          </a:stretch>
        </p:blipFill>
        <p:spPr>
          <a:xfrm>
            <a:off x="904875" y="94615"/>
            <a:ext cx="3142615" cy="54864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43" name=""/>
        <p:cNvGrpSpPr/>
        <p:nvPr/>
      </p:nvGrpSpPr>
      <p:grpSpPr>
        <a:xfrm>
          <a:off x="0" y="0"/>
          <a:ext cx="0" cy="0"/>
          <a:chOff x="0" y="0"/>
          <a:chExt cx="0" cy="0"/>
        </a:xfrm>
      </p:grpSpPr>
      <p:sp>
        <p:nvSpPr>
          <p:cNvPr id="1048914" name="标题 1"/>
          <p:cNvSpPr>
            <a:spLocks noGrp="1"/>
          </p:cNvSpPr>
          <p:nvPr>
            <p:ph type="title"/>
          </p:nvPr>
        </p:nvSpPr>
        <p:spPr>
          <a:xfrm>
            <a:off x="457200" y="205979"/>
            <a:ext cx="8229600" cy="857250"/>
          </a:xfrm>
          <a:prstGeom prst="rect">
            <a:avLst/>
          </a:prstGeom>
        </p:spPr>
        <p:txBody>
          <a:bodyPr/>
          <a:p>
            <a:r>
              <a:rPr lang="zh-CN" altLang="en-US"/>
              <a:t>单击此处编辑母版标题样式</a:t>
            </a:r>
            <a:endParaRPr lang="zh-CN" altLang="en-US"/>
          </a:p>
        </p:txBody>
      </p:sp>
      <p:sp>
        <p:nvSpPr>
          <p:cNvPr id="1048915" name="内容占位符 2"/>
          <p:cNvSpPr>
            <a:spLocks noGrp="1"/>
          </p:cNvSpPr>
          <p:nvPr>
            <p:ph idx="1"/>
          </p:nvPr>
        </p:nvSpPr>
        <p:spPr>
          <a:xfrm>
            <a:off x="457200" y="1200151"/>
            <a:ext cx="8229600" cy="3394472"/>
          </a:xfrm>
          <a:prstGeom prst="rect">
            <a:avLst/>
          </a:prstGeom>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916"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fld id="{C463EBF5-A425-4B14-9266-CD2CA0F36100}" type="datetimeFigureOut">
              <a:rPr lang="zh-CN" altLang="en-US"/>
            </a:fld>
            <a:endParaRPr lang="zh-CN" altLang="en-US"/>
          </a:p>
        </p:txBody>
      </p:sp>
      <p:sp>
        <p:nvSpPr>
          <p:cNvPr id="1048917"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endParaRPr lang="zh-CN" altLang="en-US"/>
          </a:p>
        </p:txBody>
      </p:sp>
      <p:sp>
        <p:nvSpPr>
          <p:cNvPr id="1048918"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fld id="{21D04713-6037-458C-9720-217A6623126B}" type="slidenum">
              <a:rPr lang="zh-CN" altLang="en-US"/>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32" name=""/>
        <p:cNvGrpSpPr/>
        <p:nvPr/>
      </p:nvGrpSpPr>
      <p:grpSpPr>
        <a:xfrm>
          <a:off x="0" y="0"/>
          <a:ext cx="0" cy="0"/>
          <a:chOff x="0" y="0"/>
          <a:chExt cx="0" cy="0"/>
        </a:xfrm>
      </p:grpSpPr>
      <p:sp>
        <p:nvSpPr>
          <p:cNvPr id="1048868" name="矩形 1"/>
          <p:cNvSpPr/>
          <p:nvPr userDrawn="1"/>
        </p:nvSpPr>
        <p:spPr>
          <a:xfrm>
            <a:off x="0" y="0"/>
            <a:ext cx="9144000" cy="700088"/>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a:p>
        </p:txBody>
      </p:sp>
      <p:pic>
        <p:nvPicPr>
          <p:cNvPr id="2097181" name="图片 4"/>
          <p:cNvPicPr>
            <a:picLocks noChangeAspect="1"/>
          </p:cNvPicPr>
          <p:nvPr userDrawn="1"/>
        </p:nvPicPr>
        <p:blipFill>
          <a:blip r:embed="rId2" cstate="print"/>
          <a:srcRect/>
          <a:stretch>
            <a:fillRect/>
          </a:stretch>
        </p:blipFill>
        <p:spPr>
          <a:xfrm>
            <a:off x="142485" y="14172"/>
            <a:ext cx="684546" cy="685916"/>
          </a:xfrm>
          <a:prstGeom prst="rect">
            <a:avLst/>
          </a:prstGeom>
        </p:spPr>
      </p:pic>
      <p:pic>
        <p:nvPicPr>
          <p:cNvPr id="4" name="图片 3" descr="微信图片_20211029190403"/>
          <p:cNvPicPr>
            <a:picLocks noChangeAspect="1"/>
          </p:cNvPicPr>
          <p:nvPr userDrawn="1"/>
        </p:nvPicPr>
        <p:blipFill>
          <a:blip r:embed="rId3"/>
          <a:stretch>
            <a:fillRect/>
          </a:stretch>
        </p:blipFill>
        <p:spPr>
          <a:xfrm>
            <a:off x="904875" y="94615"/>
            <a:ext cx="3142615" cy="54864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40" name=""/>
        <p:cNvGrpSpPr/>
        <p:nvPr/>
      </p:nvGrpSpPr>
      <p:grpSpPr>
        <a:xfrm>
          <a:off x="0" y="0"/>
          <a:ext cx="0" cy="0"/>
          <a:chOff x="0" y="0"/>
          <a:chExt cx="0" cy="0"/>
        </a:xfrm>
      </p:grpSpPr>
      <p:sp>
        <p:nvSpPr>
          <p:cNvPr id="1048898"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1048899"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1048900"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fld id="{4066CEE0-1428-4CA8-BA12-C459636996FA}" type="datetimeFigureOut">
              <a:rPr lang="zh-CN" altLang="en-US"/>
            </a:fld>
            <a:endParaRPr lang="zh-CN" altLang="en-US"/>
          </a:p>
        </p:txBody>
      </p:sp>
      <p:sp>
        <p:nvSpPr>
          <p:cNvPr id="1048901"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endParaRPr lang="zh-CN" altLang="en-US"/>
          </a:p>
        </p:txBody>
      </p:sp>
      <p:sp>
        <p:nvSpPr>
          <p:cNvPr id="1048902"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fld id="{ED5E8523-CA97-4C14-B4E0-564C9298A9DB}"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45" name=""/>
        <p:cNvGrpSpPr/>
        <p:nvPr/>
      </p:nvGrpSpPr>
      <p:grpSpPr>
        <a:xfrm>
          <a:off x="0" y="0"/>
          <a:ext cx="0" cy="0"/>
          <a:chOff x="0" y="0"/>
          <a:chExt cx="0" cy="0"/>
        </a:xfrm>
      </p:grpSpPr>
      <p:sp>
        <p:nvSpPr>
          <p:cNvPr id="1048924" name="标题 1"/>
          <p:cNvSpPr>
            <a:spLocks noGrp="1"/>
          </p:cNvSpPr>
          <p:nvPr>
            <p:ph type="title"/>
          </p:nvPr>
        </p:nvSpPr>
        <p:spPr>
          <a:xfrm>
            <a:off x="457200" y="205979"/>
            <a:ext cx="8229600" cy="857250"/>
          </a:xfrm>
          <a:prstGeom prst="rect">
            <a:avLst/>
          </a:prstGeom>
        </p:spPr>
        <p:txBody>
          <a:bodyPr/>
          <a:p>
            <a:r>
              <a:rPr lang="zh-CN" altLang="en-US"/>
              <a:t>单击此处编辑母版标题样式</a:t>
            </a:r>
            <a:endParaRPr lang="zh-CN" altLang="en-US"/>
          </a:p>
        </p:txBody>
      </p:sp>
      <p:sp>
        <p:nvSpPr>
          <p:cNvPr id="1048925"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926"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927"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fld id="{4304057E-1340-4FB4-B922-E9A78856B460}" type="datetimeFigureOut">
              <a:rPr lang="zh-CN" altLang="en-US"/>
            </a:fld>
            <a:endParaRPr lang="zh-CN" altLang="en-US"/>
          </a:p>
        </p:txBody>
      </p:sp>
      <p:sp>
        <p:nvSpPr>
          <p:cNvPr id="1048928"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endParaRPr lang="zh-CN" altLang="en-US"/>
          </a:p>
        </p:txBody>
      </p:sp>
      <p:sp>
        <p:nvSpPr>
          <p:cNvPr id="1048929"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fld id="{2716CE61-90AD-487E-BEF1-CAA2EC1DE520}"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41" name=""/>
        <p:cNvGrpSpPr/>
        <p:nvPr/>
      </p:nvGrpSpPr>
      <p:grpSpPr>
        <a:xfrm>
          <a:off x="0" y="0"/>
          <a:ext cx="0" cy="0"/>
          <a:chOff x="0" y="0"/>
          <a:chExt cx="0" cy="0"/>
        </a:xfrm>
      </p:grpSpPr>
      <p:sp>
        <p:nvSpPr>
          <p:cNvPr id="1048903" name="标题 1"/>
          <p:cNvSpPr>
            <a:spLocks noGrp="1"/>
          </p:cNvSpPr>
          <p:nvPr>
            <p:ph type="title"/>
          </p:nvPr>
        </p:nvSpPr>
        <p:spPr>
          <a:xfrm>
            <a:off x="457200" y="205979"/>
            <a:ext cx="8229600" cy="857250"/>
          </a:xfrm>
          <a:prstGeom prst="rect">
            <a:avLst/>
          </a:prstGeom>
        </p:spPr>
        <p:txBody>
          <a:bodyPr/>
          <a:p>
            <a:r>
              <a:rPr lang="zh-CN" altLang="en-US"/>
              <a:t>单击此处编辑母版标题样式</a:t>
            </a:r>
            <a:endParaRPr lang="zh-CN" altLang="en-US"/>
          </a:p>
        </p:txBody>
      </p:sp>
      <p:sp>
        <p:nvSpPr>
          <p:cNvPr id="1048904"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8905"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906"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8907"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908"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fld id="{DB44E73D-6265-4429-961D-D6989FE85F6F}" type="datetimeFigureOut">
              <a:rPr lang="zh-CN" altLang="en-US"/>
            </a:fld>
            <a:endParaRPr lang="zh-CN" altLang="en-US"/>
          </a:p>
        </p:txBody>
      </p:sp>
      <p:sp>
        <p:nvSpPr>
          <p:cNvPr id="1048909"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endParaRPr lang="zh-CN" altLang="en-US"/>
          </a:p>
        </p:txBody>
      </p:sp>
      <p:sp>
        <p:nvSpPr>
          <p:cNvPr id="1048910"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fld id="{DD03815B-E52B-4748-850E-17E9AB31E575}"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36" name=""/>
        <p:cNvGrpSpPr/>
        <p:nvPr/>
      </p:nvGrpSpPr>
      <p:grpSpPr>
        <a:xfrm>
          <a:off x="0" y="0"/>
          <a:ext cx="0" cy="0"/>
          <a:chOff x="0" y="0"/>
          <a:chExt cx="0" cy="0"/>
        </a:xfrm>
      </p:grpSpPr>
      <p:sp>
        <p:nvSpPr>
          <p:cNvPr id="1048875" name="标题 1"/>
          <p:cNvSpPr>
            <a:spLocks noGrp="1"/>
          </p:cNvSpPr>
          <p:nvPr>
            <p:ph type="title"/>
          </p:nvPr>
        </p:nvSpPr>
        <p:spPr>
          <a:xfrm>
            <a:off x="457200" y="205979"/>
            <a:ext cx="8229600" cy="857250"/>
          </a:xfrm>
          <a:prstGeom prst="rect">
            <a:avLst/>
          </a:prstGeom>
        </p:spPr>
        <p:txBody>
          <a:bodyPr/>
          <a:p>
            <a:r>
              <a:rPr lang="zh-CN" altLang="en-US"/>
              <a:t>单击此处编辑母版标题样式</a:t>
            </a:r>
            <a:endParaRPr lang="zh-CN" altLang="en-US"/>
          </a:p>
        </p:txBody>
      </p:sp>
      <p:sp>
        <p:nvSpPr>
          <p:cNvPr id="1048876"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fld id="{FC2B58E0-FC5D-4047-A9B7-8C4611C4A338}" type="datetimeFigureOut">
              <a:rPr lang="zh-CN" altLang="en-US"/>
            </a:fld>
            <a:endParaRPr lang="zh-CN" altLang="en-US"/>
          </a:p>
        </p:txBody>
      </p:sp>
      <p:sp>
        <p:nvSpPr>
          <p:cNvPr id="1048877"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endParaRPr lang="zh-CN" altLang="en-US"/>
          </a:p>
        </p:txBody>
      </p:sp>
      <p:sp>
        <p:nvSpPr>
          <p:cNvPr id="1048878"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fld id="{8454B9F8-806D-42FE-981F-3A46129576A0}"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42" name=""/>
        <p:cNvGrpSpPr/>
        <p:nvPr/>
      </p:nvGrpSpPr>
      <p:grpSpPr>
        <a:xfrm>
          <a:off x="0" y="0"/>
          <a:ext cx="0" cy="0"/>
          <a:chOff x="0" y="0"/>
          <a:chExt cx="0" cy="0"/>
        </a:xfrm>
      </p:grpSpPr>
      <p:sp>
        <p:nvSpPr>
          <p:cNvPr id="1048911"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fld id="{BFA13232-6738-4433-8B7A-9116C89361A4}" type="datetimeFigureOut">
              <a:rPr lang="zh-CN" altLang="en-US"/>
            </a:fld>
            <a:endParaRPr lang="zh-CN" altLang="en-US"/>
          </a:p>
        </p:txBody>
      </p:sp>
      <p:sp>
        <p:nvSpPr>
          <p:cNvPr id="1048912"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endParaRPr lang="zh-CN" altLang="en-US"/>
          </a:p>
        </p:txBody>
      </p:sp>
      <p:sp>
        <p:nvSpPr>
          <p:cNvPr id="1048913"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fld id="{9D62B080-C6CC-485C-A686-59748702CD85}"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46" name=""/>
        <p:cNvGrpSpPr/>
        <p:nvPr/>
      </p:nvGrpSpPr>
      <p:grpSpPr>
        <a:xfrm>
          <a:off x="0" y="0"/>
          <a:ext cx="0" cy="0"/>
          <a:chOff x="0" y="0"/>
          <a:chExt cx="0" cy="0"/>
        </a:xfrm>
      </p:grpSpPr>
      <p:sp>
        <p:nvSpPr>
          <p:cNvPr id="1048930"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1048931"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932"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1048933"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fld id="{FBF1C897-577B-4685-990F-B9C921748390}" type="datetimeFigureOut">
              <a:rPr lang="zh-CN" altLang="en-US"/>
            </a:fld>
            <a:endParaRPr lang="zh-CN" altLang="en-US"/>
          </a:p>
        </p:txBody>
      </p:sp>
      <p:sp>
        <p:nvSpPr>
          <p:cNvPr id="1048934"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endParaRPr lang="zh-CN" altLang="en-US"/>
          </a:p>
        </p:txBody>
      </p:sp>
      <p:sp>
        <p:nvSpPr>
          <p:cNvPr id="1048935"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fld id="{7E148DF1-A482-4FAD-980B-285419CCCC2A}"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39" name=""/>
        <p:cNvGrpSpPr/>
        <p:nvPr/>
      </p:nvGrpSpPr>
      <p:grpSpPr>
        <a:xfrm>
          <a:off x="0" y="0"/>
          <a:ext cx="0" cy="0"/>
          <a:chOff x="0" y="0"/>
          <a:chExt cx="0" cy="0"/>
        </a:xfrm>
      </p:grpSpPr>
      <p:sp>
        <p:nvSpPr>
          <p:cNvPr id="104889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104889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104889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104889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fld id="{803053DF-AF29-4C56-B389-A9DDEC4E0BCC}" type="datetimeFigureOut">
              <a:rPr lang="zh-CN" altLang="en-US"/>
            </a:fld>
            <a:endParaRPr lang="zh-CN" altLang="en-US"/>
          </a:p>
        </p:txBody>
      </p:sp>
      <p:sp>
        <p:nvSpPr>
          <p:cNvPr id="104889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endParaRPr lang="zh-CN" altLang="en-US"/>
          </a:p>
        </p:txBody>
      </p:sp>
      <p:sp>
        <p:nvSpPr>
          <p:cNvPr id="104889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fld id="{9C9EDD21-C6E0-4F22-8098-62AE7BC1C825}"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rgbClr val="F2F2F2"/>
          </a:fgClr>
          <a:bgClr>
            <a:schemeClr val="bg1"/>
          </a:bgClr>
        </a:pattFill>
        <a:effectLst/>
      </p:bgPr>
    </p:bg>
    <p:spTree>
      <p:nvGrpSpPr>
        <p:cNvPr id="13"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5.xml"/><Relationship Id="rId2" Type="http://schemas.openxmlformats.org/officeDocument/2006/relationships/image" Target="../media/image12.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7.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7.xml"/><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3.bin"/><Relationship Id="rId8" Type="http://schemas.openxmlformats.org/officeDocument/2006/relationships/image" Target="../media/image27.wmf"/><Relationship Id="rId7" Type="http://schemas.openxmlformats.org/officeDocument/2006/relationships/oleObject" Target="../embeddings/oleObject2.bin"/><Relationship Id="rId6" Type="http://schemas.openxmlformats.org/officeDocument/2006/relationships/image" Target="../media/image26.wmf"/><Relationship Id="rId5" Type="http://schemas.openxmlformats.org/officeDocument/2006/relationships/oleObject" Target="../embeddings/oleObject1.bin"/><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13.png"/><Relationship Id="rId13" Type="http://schemas.openxmlformats.org/officeDocument/2006/relationships/notesSlide" Target="../notesSlides/notesSlide16.xml"/><Relationship Id="rId12" Type="http://schemas.openxmlformats.org/officeDocument/2006/relationships/vmlDrawing" Target="../drawings/vmlDrawing1.vml"/><Relationship Id="rId11" Type="http://schemas.openxmlformats.org/officeDocument/2006/relationships/slideLayout" Target="../slideLayouts/slideLayout17.xml"/><Relationship Id="rId10" Type="http://schemas.openxmlformats.org/officeDocument/2006/relationships/image" Target="../media/image28.wmf"/><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7.xml"/><Relationship Id="rId3" Type="http://schemas.openxmlformats.org/officeDocument/2006/relationships/image" Target="../media/image29.jpeg"/><Relationship Id="rId2" Type="http://schemas.openxmlformats.org/officeDocument/2006/relationships/image" Target="../media/image13.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9.xml"/><Relationship Id="rId2" Type="http://schemas.openxmlformats.org/officeDocument/2006/relationships/image" Target="../media/image30.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19.xml"/><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9.xml"/><Relationship Id="rId2" Type="http://schemas.openxmlformats.org/officeDocument/2006/relationships/image" Target="../media/image30.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0.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5.xml"/><Relationship Id="rId2" Type="http://schemas.openxmlformats.org/officeDocument/2006/relationships/image" Target="../media/image10.jpe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5.xml"/><Relationship Id="rId2" Type="http://schemas.openxmlformats.org/officeDocument/2006/relationships/image" Target="../media/image11.jpe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5.xml"/><Relationship Id="rId2" Type="http://schemas.openxmlformats.org/officeDocument/2006/relationships/image" Target="../media/image9.jpe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581" name="矩形 1"/>
          <p:cNvSpPr/>
          <p:nvPr/>
        </p:nvSpPr>
        <p:spPr>
          <a:xfrm>
            <a:off x="2627313" y="0"/>
            <a:ext cx="6516687" cy="2343249"/>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fontAlgn="auto">
              <a:spcBef>
                <a:spcPts val="0"/>
              </a:spcBef>
              <a:spcAft>
                <a:spcPts val="0"/>
              </a:spcAft>
            </a:pPr>
            <a:endParaRPr lang="zh-CN" altLang="en-US"/>
          </a:p>
        </p:txBody>
      </p:sp>
      <p:grpSp>
        <p:nvGrpSpPr>
          <p:cNvPr id="36" name="组合 2"/>
          <p:cNvGrpSpPr/>
          <p:nvPr/>
        </p:nvGrpSpPr>
        <p:grpSpPr bwMode="auto">
          <a:xfrm>
            <a:off x="2843808" y="3511548"/>
            <a:ext cx="3125789" cy="1384934"/>
            <a:chOff x="3632960" y="3584021"/>
            <a:chExt cx="3124497" cy="1384340"/>
          </a:xfrm>
        </p:grpSpPr>
        <p:sp>
          <p:nvSpPr>
            <p:cNvPr id="1048583" name="TextBox 90"/>
            <p:cNvSpPr txBox="1"/>
            <p:nvPr/>
          </p:nvSpPr>
          <p:spPr>
            <a:xfrm>
              <a:off x="3632960" y="3584021"/>
              <a:ext cx="3124497" cy="337040"/>
            </a:xfrm>
            <a:prstGeom prst="rect">
              <a:avLst/>
            </a:prstGeom>
            <a:noFill/>
          </p:spPr>
          <p:txBody>
            <a:bodyPr wrap="square">
              <a:spAutoFit/>
            </a:bodyPr>
            <a:p>
              <a:pPr fontAlgn="auto">
                <a:spcBef>
                  <a:spcPts val="0"/>
                </a:spcBef>
                <a:spcAft>
                  <a:spcPts val="0"/>
                </a:spcAft>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姓名：                冯鹏博</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48584" name="TextBox 59"/>
            <p:cNvSpPr txBox="1"/>
            <p:nvPr/>
          </p:nvSpPr>
          <p:spPr>
            <a:xfrm>
              <a:off x="3632960" y="3929948"/>
              <a:ext cx="3124496" cy="337040"/>
            </a:xfrm>
            <a:prstGeom prst="rect">
              <a:avLst/>
            </a:prstGeom>
            <a:noFill/>
          </p:spPr>
          <p:txBody>
            <a:bodyPr wrap="square">
              <a:spAutoFit/>
            </a:bodyPr>
            <a:p>
              <a:pPr fontAlgn="auto">
                <a:spcBef>
                  <a:spcPts val="0"/>
                </a:spcBef>
                <a:spcAft>
                  <a:spcPts val="0"/>
                </a:spcAft>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专业：              机械工程</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48585" name="TextBox 60"/>
            <p:cNvSpPr txBox="1"/>
            <p:nvPr/>
          </p:nvSpPr>
          <p:spPr>
            <a:xfrm>
              <a:off x="3632960" y="4280317"/>
              <a:ext cx="3124496" cy="337040"/>
            </a:xfrm>
            <a:prstGeom prst="rect">
              <a:avLst/>
            </a:prstGeom>
            <a:noFill/>
          </p:spPr>
          <p:txBody>
            <a:bodyPr wrap="square">
              <a:spAutoFit/>
            </a:bodyPr>
            <a:p>
              <a:pPr fontAlgn="auto">
                <a:spcBef>
                  <a:spcPts val="0"/>
                </a:spcBef>
                <a:spcAft>
                  <a:spcPts val="0"/>
                </a:spcAft>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导师：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祁宇明 </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48586" name="TextBox 61"/>
            <p:cNvSpPr txBox="1"/>
            <p:nvPr/>
          </p:nvSpPr>
          <p:spPr>
            <a:xfrm>
              <a:off x="3632960" y="4631321"/>
              <a:ext cx="3124496" cy="337040"/>
            </a:xfrm>
            <a:prstGeom prst="rect">
              <a:avLst/>
            </a:prstGeom>
            <a:noFill/>
          </p:spPr>
          <p:txBody>
            <a:bodyPr wrap="square">
              <a:spAutoFit/>
            </a:bodyPr>
            <a:p>
              <a:pPr fontAlgn="auto">
                <a:spcBef>
                  <a:spcPts val="0"/>
                </a:spcBef>
                <a:spcAft>
                  <a:spcPts val="0"/>
                </a:spcAft>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日期：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2021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月</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31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日</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145728" name="直接连接符 62"/>
            <p:cNvCxnSpPr/>
            <p:nvPr/>
          </p:nvCxnSpPr>
          <p:spPr>
            <a:xfrm>
              <a:off x="4669170" y="3875996"/>
              <a:ext cx="208828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29" name="直接连接符 63"/>
            <p:cNvCxnSpPr/>
            <p:nvPr/>
          </p:nvCxnSpPr>
          <p:spPr>
            <a:xfrm>
              <a:off x="4669170" y="4199707"/>
              <a:ext cx="208828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0" name="直接连接符 64"/>
            <p:cNvCxnSpPr/>
            <p:nvPr/>
          </p:nvCxnSpPr>
          <p:spPr>
            <a:xfrm>
              <a:off x="4669170" y="4577369"/>
              <a:ext cx="208828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1" name="直接连接符 65"/>
            <p:cNvCxnSpPr/>
            <p:nvPr/>
          </p:nvCxnSpPr>
          <p:spPr>
            <a:xfrm>
              <a:off x="4669170" y="4901080"/>
              <a:ext cx="208828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097152" name="图片 3" descr="QQ图片20200520143317"/>
          <p:cNvPicPr>
            <a:picLocks noChangeAspect="1"/>
          </p:cNvPicPr>
          <p:nvPr/>
        </p:nvPicPr>
        <p:blipFill>
          <a:blip r:embed="rId1"/>
          <a:srcRect b="18807"/>
          <a:stretch>
            <a:fillRect/>
          </a:stretch>
        </p:blipFill>
        <p:spPr>
          <a:xfrm>
            <a:off x="0" y="-7522"/>
            <a:ext cx="3658235" cy="2345692"/>
          </a:xfrm>
          <a:prstGeom prst="rect">
            <a:avLst/>
          </a:prstGeom>
        </p:spPr>
      </p:pic>
      <p:sp>
        <p:nvSpPr>
          <p:cNvPr id="14338" name="Rectangle 2"/>
          <p:cNvSpPr>
            <a:spLocks noGrp="1"/>
          </p:cNvSpPr>
          <p:nvPr>
            <p:ph type="title"/>
          </p:nvPr>
        </p:nvSpPr>
        <p:spPr>
          <a:xfrm>
            <a:off x="-317" y="2342833"/>
            <a:ext cx="9144000" cy="1143000"/>
          </a:xfrm>
        </p:spPr>
        <p:txBody>
          <a:bodyPr vert="horz" wrap="square" lIns="91440" tIns="45720" rIns="91440" bIns="45720" anchor="ctr"/>
          <a:p>
            <a:pPr eaLnBrk="1" hangingPunct="1"/>
            <a:r>
              <a:rPr lang="zh-CN" sz="3600" b="1" dirty="0"/>
              <a:t>基于臂载视觉灾害环境穿越机器人研制</a:t>
            </a:r>
            <a:endParaRPr lang="zh-CN" sz="3600" b="1" dirty="0"/>
          </a:p>
        </p:txBody>
      </p:sp>
      <p:pic>
        <p:nvPicPr>
          <p:cNvPr id="3" name="图片 2" descr="天津职业技术师范大学"/>
          <p:cNvPicPr>
            <a:picLocks noChangeAspect="1"/>
          </p:cNvPicPr>
          <p:nvPr/>
        </p:nvPicPr>
        <p:blipFill>
          <a:blip r:embed="rId2"/>
          <a:stretch>
            <a:fillRect/>
          </a:stretch>
        </p:blipFill>
        <p:spPr>
          <a:xfrm>
            <a:off x="4140200" y="195580"/>
            <a:ext cx="4631690" cy="1387475"/>
          </a:xfrm>
          <a:prstGeom prst="rect">
            <a:avLst/>
          </a:prstGeom>
        </p:spPr>
      </p:pic>
      <p:pic>
        <p:nvPicPr>
          <p:cNvPr id="2" name="图片 1" descr="机器人及其智能装备研究院"/>
          <p:cNvPicPr>
            <a:picLocks noChangeAspect="1"/>
          </p:cNvPicPr>
          <p:nvPr/>
        </p:nvPicPr>
        <p:blipFill>
          <a:blip r:embed="rId3"/>
          <a:stretch>
            <a:fillRect/>
          </a:stretch>
        </p:blipFill>
        <p:spPr>
          <a:xfrm>
            <a:off x="4305300" y="733425"/>
            <a:ext cx="4302125" cy="1869440"/>
          </a:xfrm>
          <a:prstGeom prst="rect">
            <a:avLst/>
          </a:prstGeom>
        </p:spPr>
      </p:pic>
    </p:spTree>
  </p:cSld>
  <p:clrMapOvr>
    <a:masterClrMapping/>
  </p:clrMapOvr>
  <p:transition spd="slow"/>
  <p:timing>
    <p:tnLst>
      <p:par>
        <p:cTn id="1" dur="indefinite" restart="never" nodeType="tmRoot"/>
      </p:par>
    </p:tnLst>
    <p:bldLst>
      <p:bldP spid="1048581"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4" name="五边形 1"/>
          <p:cNvSpPr/>
          <p:nvPr/>
        </p:nvSpPr>
        <p:spPr>
          <a:xfrm>
            <a:off x="3131820" y="900430"/>
            <a:ext cx="2480945" cy="542290"/>
          </a:xfrm>
          <a:prstGeom prst="homePlate">
            <a:avLst>
              <a:gd name="adj" fmla="val 0"/>
            </a:avLst>
          </a:prstGeom>
        </p:spPr>
        <p:style>
          <a:lnRef idx="2">
            <a:schemeClr val="accent3"/>
          </a:lnRef>
          <a:fillRef idx="1">
            <a:schemeClr val="lt1"/>
          </a:fillRef>
          <a:effectRef idx="0">
            <a:schemeClr val="accent3"/>
          </a:effectRef>
          <a:fontRef idx="minor">
            <a:schemeClr val="dk1"/>
          </a:fontRef>
        </p:style>
        <p:txBody>
          <a:bodyPr anchor="ctr"/>
          <a:p>
            <a:pPr algn="ctr" fontAlgn="auto">
              <a:spcBef>
                <a:spcPts val="0"/>
              </a:spcBef>
              <a:spcAft>
                <a:spcPts val="0"/>
              </a:spcAft>
            </a:pPr>
            <a:endParaRPr lang="zh-CN" altLang="en-US">
              <a:latin typeface="微软雅黑" panose="020B0503020204020204" pitchFamily="34" charset="-122"/>
              <a:ea typeface="微软雅黑" panose="020B0503020204020204" pitchFamily="34" charset="-122"/>
            </a:endParaRPr>
          </a:p>
        </p:txBody>
      </p:sp>
      <p:sp>
        <p:nvSpPr>
          <p:cNvPr id="1048710" name="五边形 1"/>
          <p:cNvSpPr/>
          <p:nvPr/>
        </p:nvSpPr>
        <p:spPr>
          <a:xfrm>
            <a:off x="900163" y="877460"/>
            <a:ext cx="2231677" cy="542162"/>
          </a:xfrm>
          <a:prstGeom prst="homePlat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a:latin typeface="微软雅黑" panose="020B0503020204020204" pitchFamily="34" charset="-122"/>
              <a:ea typeface="微软雅黑" panose="020B0503020204020204" pitchFamily="34" charset="-122"/>
            </a:endParaRPr>
          </a:p>
        </p:txBody>
      </p:sp>
      <p:sp>
        <p:nvSpPr>
          <p:cNvPr id="1048713" name="TextBox 4"/>
          <p:cNvSpPr txBox="1">
            <a:spLocks noChangeArrowheads="1"/>
          </p:cNvSpPr>
          <p:nvPr/>
        </p:nvSpPr>
        <p:spPr bwMode="auto">
          <a:xfrm>
            <a:off x="931986" y="938019"/>
            <a:ext cx="2015083" cy="398780"/>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dirty="0">
                <a:solidFill>
                  <a:schemeClr val="bg1"/>
                </a:solidFill>
                <a:latin typeface="微软雅黑" panose="020B0503020204020204" pitchFamily="34" charset="-122"/>
                <a:ea typeface="微软雅黑" panose="020B0503020204020204" pitchFamily="34" charset="-122"/>
              </a:rPr>
              <a:t>国内外研究综述</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097166" name="图片 3" descr="无外背景"/>
          <p:cNvPicPr>
            <a:picLocks noChangeAspect="1"/>
          </p:cNvPicPr>
          <p:nvPr/>
        </p:nvPicPr>
        <p:blipFill>
          <a:blip r:embed="rId1"/>
          <a:stretch>
            <a:fillRect/>
          </a:stretch>
        </p:blipFill>
        <p:spPr>
          <a:xfrm>
            <a:off x="83820" y="-41910"/>
            <a:ext cx="821055" cy="821055"/>
          </a:xfrm>
          <a:prstGeom prst="rect">
            <a:avLst/>
          </a:prstGeom>
        </p:spPr>
      </p:pic>
      <p:sp>
        <p:nvSpPr>
          <p:cNvPr id="1048706" name="TextBox 5"/>
          <p:cNvSpPr txBox="1"/>
          <p:nvPr/>
        </p:nvSpPr>
        <p:spPr>
          <a:xfrm>
            <a:off x="5939155" y="4011930"/>
            <a:ext cx="1439545" cy="275590"/>
          </a:xfrm>
          <a:prstGeom prst="rect">
            <a:avLst/>
          </a:prstGeom>
          <a:noFill/>
        </p:spPr>
        <p:txBody>
          <a:bodyPr wrap="square">
            <a:spAutoFit/>
          </a:bodyPr>
          <a:p>
            <a:r>
              <a:rPr lang="zh-CN" altLang="zh-CN" sz="1200" b="1" dirty="0">
                <a:solidFill>
                  <a:sysClr val="windowText" lastClr="000000"/>
                </a:solidFill>
                <a:latin typeface="宋体" panose="02010600030101010101" pitchFamily="2" charset="-122"/>
              </a:rPr>
              <a:t>六足四轮机器人</a:t>
            </a:r>
            <a:endParaRPr lang="zh-CN" altLang="zh-CN" sz="1200" b="1" dirty="0">
              <a:solidFill>
                <a:sysClr val="windowText" lastClr="000000"/>
              </a:solidFill>
              <a:latin typeface="宋体" panose="02010600030101010101" pitchFamily="2" charset="-122"/>
            </a:endParaRPr>
          </a:p>
        </p:txBody>
      </p:sp>
      <p:sp>
        <p:nvSpPr>
          <p:cNvPr id="3" name="TextBox 4"/>
          <p:cNvSpPr txBox="1">
            <a:spLocks noChangeArrowheads="1"/>
          </p:cNvSpPr>
          <p:nvPr/>
        </p:nvSpPr>
        <p:spPr bwMode="auto">
          <a:xfrm>
            <a:off x="3131820" y="972185"/>
            <a:ext cx="2480945" cy="398780"/>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chemeClr val="tx1"/>
                </a:solidFill>
                <a:latin typeface="+mn-ea"/>
                <a:ea typeface="+mn-ea"/>
              </a:rPr>
              <a:t>轮足复合移动机器人</a:t>
            </a:r>
            <a:endParaRPr lang="zh-CN" altLang="en-US" sz="2000" b="1" dirty="0">
              <a:solidFill>
                <a:schemeClr val="tx1"/>
              </a:solidFill>
              <a:latin typeface="+mn-ea"/>
              <a:ea typeface="+mn-ea"/>
            </a:endParaRPr>
          </a:p>
        </p:txBody>
      </p:sp>
      <p:sp>
        <p:nvSpPr>
          <p:cNvPr id="1" name="文本框 0"/>
          <p:cNvSpPr txBox="1"/>
          <p:nvPr/>
        </p:nvSpPr>
        <p:spPr>
          <a:xfrm>
            <a:off x="1073150" y="1874520"/>
            <a:ext cx="3628390" cy="2584450"/>
          </a:xfrm>
          <a:prstGeom prst="rect">
            <a:avLst/>
          </a:prstGeom>
          <a:noFill/>
        </p:spPr>
        <p:txBody>
          <a:bodyPr wrap="square" rtlCol="0">
            <a:spAutoFit/>
          </a:bodyPr>
          <a:p>
            <a:r>
              <a:rPr lang="en-US" altLang="zh-CN">
                <a:solidFill>
                  <a:srgbClr val="FF0000"/>
                </a:solidFill>
              </a:rPr>
              <a:t>         </a:t>
            </a:r>
            <a:r>
              <a:rPr lang="zh-CN" altLang="en-US">
                <a:solidFill>
                  <a:srgbClr val="FF0000"/>
                </a:solidFill>
              </a:rPr>
              <a:t>哈尔滨工业大学</a:t>
            </a:r>
            <a:r>
              <a:rPr lang="zh-CN" altLang="en-US"/>
              <a:t>深圳研究生院研制了一款带</a:t>
            </a:r>
            <a:r>
              <a:rPr lang="zh-CN" altLang="en-US">
                <a:solidFill>
                  <a:srgbClr val="FF0000"/>
                </a:solidFill>
              </a:rPr>
              <a:t>操作臂</a:t>
            </a:r>
            <a:r>
              <a:rPr lang="zh-CN" altLang="en-US"/>
              <a:t>的六足四轮机器人。该机器人为轮足分离式，其整体结构可看作为在六足步行机器人的机身下方安装 4个车轮，形成</a:t>
            </a:r>
            <a:r>
              <a:rPr lang="zh-CN" altLang="en-US">
                <a:solidFill>
                  <a:srgbClr val="FF0000"/>
                </a:solidFill>
              </a:rPr>
              <a:t>轮足复合</a:t>
            </a:r>
            <a:r>
              <a:rPr lang="zh-CN" altLang="en-US"/>
              <a:t>结构，并在机身前端搭载1个4自由度操作臂。该机器人可实现两种运动模式，操作臂具有较大的运动灵活性。</a:t>
            </a:r>
            <a:endParaRPr lang="zh-CN" altLang="en-US"/>
          </a:p>
        </p:txBody>
      </p:sp>
      <p:pic>
        <p:nvPicPr>
          <p:cNvPr id="-2147482599" name="图片 -2147482600"/>
          <p:cNvPicPr/>
          <p:nvPr/>
        </p:nvPicPr>
        <p:blipFill>
          <a:blip r:embed="rId2"/>
          <a:stretch>
            <a:fillRect/>
          </a:stretch>
        </p:blipFill>
        <p:spPr>
          <a:xfrm>
            <a:off x="5193030" y="1939290"/>
            <a:ext cx="2545080" cy="2070735"/>
          </a:xfrm>
          <a:prstGeom prst="rect">
            <a:avLst/>
          </a:prstGeom>
          <a:noFill/>
          <a:ln w="9525">
            <a:noFill/>
          </a:ln>
        </p:spPr>
      </p:pic>
    </p:spTree>
  </p:cSld>
  <p:clrMapOvr>
    <a:masterClrMapping/>
  </p:clrMapOvr>
  <p:transition spd="slow"/>
  <p:timing>
    <p:tnLst>
      <p:par>
        <p:cTn id="1" dur="indefinite" restart="never" nodeType="tmRoot"/>
      </p:par>
    </p:tnLst>
    <p:bldLst>
      <p:bldP spid="10487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sp>
        <p:nvSpPr>
          <p:cNvPr id="1048767" name="矩形 1"/>
          <p:cNvSpPr/>
          <p:nvPr/>
        </p:nvSpPr>
        <p:spPr>
          <a:xfrm>
            <a:off x="0" y="1350963"/>
            <a:ext cx="3228975" cy="118745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fontAlgn="auto">
              <a:spcBef>
                <a:spcPts val="0"/>
              </a:spcBef>
              <a:spcAft>
                <a:spcPts val="0"/>
              </a:spcAft>
            </a:pPr>
            <a:endParaRPr lang="zh-CN" altLang="en-US" dirty="0"/>
          </a:p>
        </p:txBody>
      </p:sp>
      <p:sp>
        <p:nvSpPr>
          <p:cNvPr id="1048768" name="文本框 2"/>
          <p:cNvSpPr txBox="1">
            <a:spLocks noChangeArrowheads="1"/>
          </p:cNvSpPr>
          <p:nvPr/>
        </p:nvSpPr>
        <p:spPr bwMode="auto">
          <a:xfrm>
            <a:off x="1352550" y="1663700"/>
            <a:ext cx="1661160" cy="530225"/>
          </a:xfrm>
          <a:prstGeom prst="rect">
            <a:avLst/>
          </a:prstGeom>
          <a:noFill/>
          <a:ln>
            <a:noFill/>
          </a:ln>
        </p:spPr>
        <p:txBody>
          <a:bodyPr wrap="none"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3000" b="1">
                <a:solidFill>
                  <a:schemeClr val="bg1"/>
                </a:solidFill>
                <a:latin typeface="微软雅黑" panose="020B0503020204020204" pitchFamily="34" charset="-122"/>
                <a:ea typeface="微软雅黑" panose="020B0503020204020204" pitchFamily="34" charset="-122"/>
              </a:rPr>
              <a:t>第三部分</a:t>
            </a:r>
            <a:endParaRPr lang="zh-CN" altLang="en-US" sz="3000" b="1">
              <a:solidFill>
                <a:schemeClr val="bg1"/>
              </a:solidFill>
              <a:latin typeface="微软雅黑" panose="020B0503020204020204" pitchFamily="34" charset="-122"/>
              <a:ea typeface="微软雅黑" panose="020B0503020204020204" pitchFamily="34" charset="-122"/>
            </a:endParaRPr>
          </a:p>
        </p:txBody>
      </p:sp>
      <p:sp>
        <p:nvSpPr>
          <p:cNvPr id="1048769" name="TextBox 23"/>
          <p:cNvSpPr txBox="1"/>
          <p:nvPr/>
        </p:nvSpPr>
        <p:spPr>
          <a:xfrm>
            <a:off x="3773488" y="1827213"/>
            <a:ext cx="1113790" cy="299085"/>
          </a:xfrm>
          <a:prstGeom prst="rect">
            <a:avLst/>
          </a:prstGeom>
          <a:noFill/>
        </p:spPr>
        <p:txBody>
          <a:bodyPr wrap="none" lIns="68580" tIns="34290" rIns="68580" bIns="34290">
            <a:spAutoFit/>
          </a:bodyPr>
          <a:p>
            <a:pPr marL="214630" indent="-214630" fontAlgn="auto">
              <a:spcBef>
                <a:spcPts val="0"/>
              </a:spcBef>
              <a:spcAft>
                <a:spcPts val="0"/>
              </a:spcAft>
              <a:buFont typeface="Wingdings" panose="05000000000000000000" pitchFamily="2" charset="2"/>
              <a:buChar char="p"/>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技术路线</a:t>
            </a: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2" name="组合 11"/>
          <p:cNvGrpSpPr/>
          <p:nvPr/>
        </p:nvGrpSpPr>
        <p:grpSpPr bwMode="auto">
          <a:xfrm>
            <a:off x="3773488" y="1247775"/>
            <a:ext cx="4261167" cy="530225"/>
            <a:chOff x="3773160" y="1247148"/>
            <a:chExt cx="4260879" cy="530915"/>
          </a:xfrm>
        </p:grpSpPr>
        <p:sp>
          <p:nvSpPr>
            <p:cNvPr id="1048770" name="TextBox 4"/>
            <p:cNvSpPr txBox="1">
              <a:spLocks noChangeArrowheads="1"/>
            </p:cNvSpPr>
            <p:nvPr/>
          </p:nvSpPr>
          <p:spPr bwMode="auto">
            <a:xfrm>
              <a:off x="3773160" y="1247148"/>
              <a:ext cx="2904294" cy="530915"/>
            </a:xfrm>
            <a:prstGeom prst="rect">
              <a:avLst/>
            </a:prstGeom>
            <a:noFill/>
            <a:ln>
              <a:noFill/>
            </a:ln>
          </p:spPr>
          <p:txBody>
            <a:bodyPr wrap="none"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en-US" altLang="zh-CN" sz="3000">
                  <a:solidFill>
                    <a:srgbClr val="00B0F0"/>
                  </a:solidFill>
                  <a:latin typeface="Impact" panose="020B0806030902050204" pitchFamily="34" charset="0"/>
                  <a:ea typeface="微软雅黑" panose="020B0503020204020204" pitchFamily="34" charset="-122"/>
                </a:rPr>
                <a:t>Research content</a:t>
              </a:r>
              <a:endParaRPr lang="en-US" altLang="zh-CN" sz="3000">
                <a:solidFill>
                  <a:srgbClr val="00B0F0"/>
                </a:solidFill>
                <a:latin typeface="Impact" panose="020B0806030902050204" pitchFamily="34" charset="0"/>
                <a:ea typeface="微软雅黑" panose="020B0503020204020204" pitchFamily="34" charset="-122"/>
              </a:endParaRPr>
            </a:p>
          </p:txBody>
        </p:sp>
        <p:sp>
          <p:nvSpPr>
            <p:cNvPr id="1048771" name="文本框 8"/>
            <p:cNvSpPr txBox="1"/>
            <p:nvPr/>
          </p:nvSpPr>
          <p:spPr>
            <a:xfrm>
              <a:off x="6677771" y="1293246"/>
              <a:ext cx="1356268" cy="438085"/>
            </a:xfrm>
            <a:prstGeom prst="rect">
              <a:avLst/>
            </a:prstGeom>
            <a:noFill/>
          </p:spPr>
          <p:txBody>
            <a:bodyPr wrap="none" lIns="68580" tIns="34290" rIns="68580" bIns="34290">
              <a:spAutoFit/>
            </a:bodyPr>
            <a:p>
              <a:pPr fontAlgn="auto">
                <a:spcBef>
                  <a:spcPts val="0"/>
                </a:spcBef>
                <a:spcAft>
                  <a:spcPts val="0"/>
                </a:spcAft>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研究内容</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048772" name="矩形 9"/>
          <p:cNvSpPr/>
          <p:nvPr/>
        </p:nvSpPr>
        <p:spPr>
          <a:xfrm>
            <a:off x="3840643" y="2571750"/>
            <a:ext cx="5319713" cy="20002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fontAlgn="auto">
              <a:spcBef>
                <a:spcPts val="0"/>
              </a:spcBef>
              <a:spcAft>
                <a:spcPts val="0"/>
              </a:spcAft>
            </a:pPr>
            <a:endParaRPr lang="zh-CN" altLang="en-US"/>
          </a:p>
        </p:txBody>
      </p:sp>
      <p:sp>
        <p:nvSpPr>
          <p:cNvPr id="1048773" name="矩形 10"/>
          <p:cNvSpPr/>
          <p:nvPr/>
        </p:nvSpPr>
        <p:spPr>
          <a:xfrm>
            <a:off x="3302000" y="1350963"/>
            <a:ext cx="306388" cy="118745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fontAlgn="auto">
              <a:spcBef>
                <a:spcPts val="0"/>
              </a:spcBef>
              <a:spcAft>
                <a:spcPts val="0"/>
              </a:spcAft>
            </a:pPr>
            <a:endParaRPr lang="zh-CN" altLang="en-US" dirty="0"/>
          </a:p>
        </p:txBody>
      </p:sp>
      <p:sp>
        <p:nvSpPr>
          <p:cNvPr id="1048774" name="TextBox 25"/>
          <p:cNvSpPr txBox="1"/>
          <p:nvPr/>
        </p:nvSpPr>
        <p:spPr>
          <a:xfrm>
            <a:off x="3771568" y="2176463"/>
            <a:ext cx="1113790" cy="299085"/>
          </a:xfrm>
          <a:prstGeom prst="rect">
            <a:avLst/>
          </a:prstGeom>
          <a:noFill/>
        </p:spPr>
        <p:txBody>
          <a:bodyPr wrap="none" lIns="68580" tIns="34290" rIns="68580" bIns="34290">
            <a:spAutoFit/>
          </a:bodyPr>
          <a:p>
            <a:pPr marL="214630" indent="-214630" fontAlgn="auto">
              <a:spcBef>
                <a:spcPts val="0"/>
              </a:spcBef>
              <a:spcAft>
                <a:spcPts val="0"/>
              </a:spcAft>
              <a:buFont typeface="Wingdings" panose="05000000000000000000" pitchFamily="2" charset="2"/>
              <a:buChar char="p"/>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研究内容</a:t>
            </a: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bldLst>
      <p:bldP spid="1048767" grpId="0" animBg="1"/>
      <p:bldP spid="1048769" grpId="0"/>
      <p:bldP spid="1048772" grpId="0" animBg="1"/>
      <p:bldP spid="1048773" grpId="0" animBg="1"/>
      <p:bldP spid="104877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pic>
        <p:nvPicPr>
          <p:cNvPr id="2097172" name="图片 1" descr="无外背景"/>
          <p:cNvPicPr>
            <a:picLocks noChangeAspect="1"/>
          </p:cNvPicPr>
          <p:nvPr/>
        </p:nvPicPr>
        <p:blipFill>
          <a:blip r:embed="rId1"/>
          <a:stretch>
            <a:fillRect/>
          </a:stretch>
        </p:blipFill>
        <p:spPr>
          <a:xfrm>
            <a:off x="83820" y="-41910"/>
            <a:ext cx="821055" cy="821055"/>
          </a:xfrm>
          <a:prstGeom prst="rect">
            <a:avLst/>
          </a:prstGeom>
        </p:spPr>
      </p:pic>
      <p:sp>
        <p:nvSpPr>
          <p:cNvPr id="1048762" name="矩形 49"/>
          <p:cNvSpPr/>
          <p:nvPr/>
        </p:nvSpPr>
        <p:spPr>
          <a:xfrm>
            <a:off x="313" y="779042"/>
            <a:ext cx="2629868" cy="508118"/>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fontAlgn="auto">
              <a:spcBef>
                <a:spcPts val="0"/>
              </a:spcBef>
              <a:spcAft>
                <a:spcPts val="0"/>
              </a:spcAft>
            </a:pPr>
            <a:endParaRPr lang="zh-CN" altLang="en-US" dirty="0"/>
          </a:p>
        </p:txBody>
      </p:sp>
      <p:sp>
        <p:nvSpPr>
          <p:cNvPr id="1048763" name="文本框 2"/>
          <p:cNvSpPr txBox="1">
            <a:spLocks noChangeArrowheads="1"/>
          </p:cNvSpPr>
          <p:nvPr/>
        </p:nvSpPr>
        <p:spPr bwMode="auto">
          <a:xfrm>
            <a:off x="179986" y="814445"/>
            <a:ext cx="2270760" cy="437515"/>
          </a:xfrm>
          <a:prstGeom prst="rect">
            <a:avLst/>
          </a:prstGeom>
          <a:noFill/>
          <a:ln>
            <a:noFill/>
          </a:ln>
        </p:spPr>
        <p:txBody>
          <a:bodyPr wrap="none"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技术路线总框图</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496050" y="192405"/>
            <a:ext cx="857250" cy="352425"/>
          </a:xfrm>
          <a:prstGeom prst="rect">
            <a:avLst/>
          </a:prstGeom>
        </p:spPr>
      </p:pic>
      <p:sp>
        <p:nvSpPr>
          <p:cNvPr id="1048651" name="矩形 30"/>
          <p:cNvSpPr>
            <a:spLocks noChangeArrowheads="1"/>
          </p:cNvSpPr>
          <p:nvPr/>
        </p:nvSpPr>
        <p:spPr bwMode="auto">
          <a:xfrm>
            <a:off x="6477635" y="201613"/>
            <a:ext cx="894080" cy="306705"/>
          </a:xfrm>
          <a:prstGeom prst="rect">
            <a:avLst/>
          </a:prstGeom>
          <a:noFill/>
          <a:ln>
            <a:noFill/>
          </a:ln>
          <a:extLst>
            <a:ext uri="{909E8E84-426E-40DD-AFC4-6F175D3DCCD1}">
              <a14:hiddenFill xmlns:a14="http://schemas.microsoft.com/office/drawing/2010/main">
                <a:solidFill>
                  <a:srgbClr val="002060"/>
                </a:solidFill>
              </a14:hiddenFill>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chemeClr val="bg1"/>
                </a:solidFill>
                <a:latin typeface="微软雅黑" panose="020B0503020204020204" pitchFamily="34" charset="-122"/>
                <a:ea typeface="微软雅黑" panose="020B0503020204020204" pitchFamily="34" charset="-122"/>
              </a:rPr>
              <a:t>技术路线</a:t>
            </a:r>
            <a:endParaRPr lang="zh-CN" altLang="en-US" sz="1400">
              <a:solidFill>
                <a:schemeClr val="bg1"/>
              </a:solidFill>
              <a:latin typeface="微软雅黑" panose="020B0503020204020204" pitchFamily="34" charset="-122"/>
              <a:ea typeface="微软雅黑" panose="020B0503020204020204" pitchFamily="34" charset="-122"/>
            </a:endParaRPr>
          </a:p>
        </p:txBody>
      </p:sp>
      <p:pic>
        <p:nvPicPr>
          <p:cNvPr id="-2147482491" name="图片 -2147482492"/>
          <p:cNvPicPr>
            <a:picLocks noChangeAspect="1"/>
          </p:cNvPicPr>
          <p:nvPr/>
        </p:nvPicPr>
        <p:blipFill>
          <a:blip r:embed="rId3"/>
          <a:stretch>
            <a:fillRect/>
          </a:stretch>
        </p:blipFill>
        <p:spPr>
          <a:xfrm>
            <a:off x="2771775" y="772160"/>
            <a:ext cx="4394200" cy="4293870"/>
          </a:xfrm>
          <a:prstGeom prst="rect">
            <a:avLst/>
          </a:prstGeom>
          <a:noFill/>
          <a:ln w="9525">
            <a:noFill/>
          </a:ln>
        </p:spPr>
      </p:pic>
    </p:spTree>
  </p:cSld>
  <p:clrMapOvr>
    <a:masterClrMapping/>
  </p:clrMapOvr>
  <p:transition spd="slow"/>
  <p:timing>
    <p:tnLst>
      <p:par>
        <p:cTn id="1" dur="indefinite" restart="never" nodeType="tmRoot"/>
      </p:par>
    </p:tnLst>
    <p:bldLst>
      <p:bldP spid="104876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pic>
        <p:nvPicPr>
          <p:cNvPr id="2097172" name="图片 1" descr="无外背景"/>
          <p:cNvPicPr>
            <a:picLocks noChangeAspect="1"/>
          </p:cNvPicPr>
          <p:nvPr/>
        </p:nvPicPr>
        <p:blipFill>
          <a:blip r:embed="rId1"/>
          <a:stretch>
            <a:fillRect/>
          </a:stretch>
        </p:blipFill>
        <p:spPr>
          <a:xfrm>
            <a:off x="83820" y="-41910"/>
            <a:ext cx="821055" cy="821055"/>
          </a:xfrm>
          <a:prstGeom prst="rect">
            <a:avLst/>
          </a:prstGeom>
        </p:spPr>
      </p:pic>
      <p:sp>
        <p:nvSpPr>
          <p:cNvPr id="1048762" name="矩形 49"/>
          <p:cNvSpPr/>
          <p:nvPr/>
        </p:nvSpPr>
        <p:spPr>
          <a:xfrm rot="5400000">
            <a:off x="-976952" y="1840127"/>
            <a:ext cx="2629868" cy="508118"/>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fontAlgn="auto">
              <a:spcBef>
                <a:spcPts val="0"/>
              </a:spcBef>
              <a:spcAft>
                <a:spcPts val="0"/>
              </a:spcAft>
            </a:pPr>
            <a:endParaRPr lang="zh-CN" altLang="en-US" dirty="0"/>
          </a:p>
        </p:txBody>
      </p:sp>
      <p:sp>
        <p:nvSpPr>
          <p:cNvPr id="1048763" name="文本框 2"/>
          <p:cNvSpPr txBox="1">
            <a:spLocks noChangeArrowheads="1"/>
          </p:cNvSpPr>
          <p:nvPr/>
        </p:nvSpPr>
        <p:spPr bwMode="auto">
          <a:xfrm>
            <a:off x="85688" y="993198"/>
            <a:ext cx="506095" cy="2202180"/>
          </a:xfrm>
          <a:prstGeom prst="rect">
            <a:avLst/>
          </a:prstGeom>
          <a:noFill/>
          <a:ln>
            <a:noFill/>
          </a:ln>
        </p:spPr>
        <p:txBody>
          <a:bodyPr vert="eaVert" wrap="none" lIns="68580" tIns="34290" rIns="68580" bIns="34290" anchor="ctr" anchorCtr="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机器人结构设计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6496050" y="192405"/>
            <a:ext cx="857250" cy="352425"/>
          </a:xfrm>
          <a:prstGeom prst="rect">
            <a:avLst/>
          </a:prstGeom>
        </p:spPr>
      </p:pic>
      <p:sp>
        <p:nvSpPr>
          <p:cNvPr id="1048651" name="矩形 30"/>
          <p:cNvSpPr>
            <a:spLocks noChangeArrowheads="1"/>
          </p:cNvSpPr>
          <p:nvPr/>
        </p:nvSpPr>
        <p:spPr bwMode="auto">
          <a:xfrm>
            <a:off x="6477635" y="201613"/>
            <a:ext cx="894080" cy="306705"/>
          </a:xfrm>
          <a:prstGeom prst="rect">
            <a:avLst/>
          </a:prstGeom>
          <a:noFill/>
          <a:ln>
            <a:noFill/>
          </a:ln>
          <a:extLst>
            <a:ext uri="{909E8E84-426E-40DD-AFC4-6F175D3DCCD1}">
              <a14:hiddenFill xmlns:a14="http://schemas.microsoft.com/office/drawing/2010/main">
                <a:solidFill>
                  <a:srgbClr val="002060"/>
                </a:solidFill>
              </a14:hiddenFill>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chemeClr val="bg1"/>
                </a:solidFill>
                <a:latin typeface="微软雅黑" panose="020B0503020204020204" pitchFamily="34" charset="-122"/>
                <a:ea typeface="微软雅黑" panose="020B0503020204020204" pitchFamily="34" charset="-122"/>
              </a:rPr>
              <a:t>研究内容</a:t>
            </a:r>
            <a:endParaRPr lang="zh-CN" altLang="en-US" sz="1400">
              <a:solidFill>
                <a:schemeClr val="bg1"/>
              </a:solidFill>
              <a:latin typeface="微软雅黑" panose="020B0503020204020204" pitchFamily="34" charset="-122"/>
              <a:ea typeface="微软雅黑" panose="020B0503020204020204" pitchFamily="34" charset="-122"/>
            </a:endParaRPr>
          </a:p>
        </p:txBody>
      </p:sp>
      <p:pic>
        <p:nvPicPr>
          <p:cNvPr id="-2147482489" name="图片 -2147482490" descr="C:\科研工作\2020年军委委托项目\结构图\结构框图.png"/>
          <p:cNvPicPr>
            <a:picLocks noChangeAspect="1"/>
          </p:cNvPicPr>
          <p:nvPr/>
        </p:nvPicPr>
        <p:blipFill>
          <a:blip r:embed="rId3"/>
          <a:stretch>
            <a:fillRect/>
          </a:stretch>
        </p:blipFill>
        <p:spPr>
          <a:xfrm>
            <a:off x="4643755" y="1347470"/>
            <a:ext cx="4084320" cy="2573020"/>
          </a:xfrm>
          <a:prstGeom prst="rect">
            <a:avLst/>
          </a:prstGeom>
          <a:noFill/>
          <a:ln w="9525">
            <a:noFill/>
          </a:ln>
        </p:spPr>
      </p:pic>
      <p:sp>
        <p:nvSpPr>
          <p:cNvPr id="7" name="文本框 6"/>
          <p:cNvSpPr txBox="1"/>
          <p:nvPr/>
        </p:nvSpPr>
        <p:spPr>
          <a:xfrm>
            <a:off x="1548130" y="1971675"/>
            <a:ext cx="2519680" cy="1476375"/>
          </a:xfrm>
          <a:prstGeom prst="rect">
            <a:avLst/>
          </a:prstGeom>
          <a:noFill/>
        </p:spPr>
        <p:txBody>
          <a:bodyPr wrap="square" rtlCol="0">
            <a:spAutoFit/>
          </a:bodyPr>
          <a:p>
            <a:r>
              <a:rPr lang="zh-CN" altLang="en-US"/>
              <a:t>躯干设计为圆形，所有</a:t>
            </a:r>
            <a:r>
              <a:rPr lang="zh-CN" altLang="en-US">
                <a:solidFill>
                  <a:srgbClr val="FF0000"/>
                </a:solidFill>
              </a:rPr>
              <a:t>臂-足对称</a:t>
            </a:r>
            <a:r>
              <a:rPr lang="zh-CN" altLang="en-US"/>
              <a:t>均布在躯干四周，系统可以针对不同地形的需求进行</a:t>
            </a:r>
            <a:r>
              <a:rPr lang="zh-CN" altLang="en-US">
                <a:solidFill>
                  <a:srgbClr val="FF0000"/>
                </a:solidFill>
              </a:rPr>
              <a:t>变构</a:t>
            </a:r>
            <a:r>
              <a:rPr lang="zh-CN" altLang="en-US"/>
              <a:t>组合</a:t>
            </a:r>
            <a:endParaRPr lang="zh-CN" altLang="en-US"/>
          </a:p>
        </p:txBody>
      </p:sp>
    </p:spTree>
  </p:cSld>
  <p:clrMapOvr>
    <a:masterClrMapping/>
  </p:clrMapOvr>
  <p:transition spd="slow"/>
  <p:timing>
    <p:tnLst>
      <p:par>
        <p:cTn id="1" dur="indefinite" restart="never" nodeType="tmRoot"/>
      </p:par>
    </p:tnLst>
    <p:bldLst>
      <p:bldP spid="104876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pic>
        <p:nvPicPr>
          <p:cNvPr id="2097172" name="图片 1" descr="无外背景"/>
          <p:cNvPicPr>
            <a:picLocks noChangeAspect="1"/>
          </p:cNvPicPr>
          <p:nvPr/>
        </p:nvPicPr>
        <p:blipFill>
          <a:blip r:embed="rId1"/>
          <a:stretch>
            <a:fillRect/>
          </a:stretch>
        </p:blipFill>
        <p:spPr>
          <a:xfrm>
            <a:off x="83820" y="-41910"/>
            <a:ext cx="821055" cy="821055"/>
          </a:xfrm>
          <a:prstGeom prst="rect">
            <a:avLst/>
          </a:prstGeom>
        </p:spPr>
      </p:pic>
      <p:sp>
        <p:nvSpPr>
          <p:cNvPr id="1048762" name="矩形 49"/>
          <p:cNvSpPr/>
          <p:nvPr/>
        </p:nvSpPr>
        <p:spPr>
          <a:xfrm rot="5400000">
            <a:off x="-976952" y="1840127"/>
            <a:ext cx="2629868" cy="508118"/>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fontAlgn="auto">
              <a:spcBef>
                <a:spcPts val="0"/>
              </a:spcBef>
              <a:spcAft>
                <a:spcPts val="0"/>
              </a:spcAft>
            </a:pPr>
            <a:endParaRPr lang="zh-CN" altLang="en-US" dirty="0"/>
          </a:p>
        </p:txBody>
      </p:sp>
      <p:sp>
        <p:nvSpPr>
          <p:cNvPr id="1048763" name="文本框 2"/>
          <p:cNvSpPr txBox="1">
            <a:spLocks noChangeArrowheads="1"/>
          </p:cNvSpPr>
          <p:nvPr/>
        </p:nvSpPr>
        <p:spPr bwMode="auto">
          <a:xfrm>
            <a:off x="85688" y="993198"/>
            <a:ext cx="506095" cy="2202180"/>
          </a:xfrm>
          <a:prstGeom prst="rect">
            <a:avLst/>
          </a:prstGeom>
          <a:noFill/>
          <a:ln>
            <a:noFill/>
          </a:ln>
        </p:spPr>
        <p:txBody>
          <a:bodyPr vert="eaVert" wrap="none" lIns="68580" tIns="34290" rIns="68580" bIns="34290" anchor="ctr" anchorCtr="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机器人运动方式</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6496050" y="192405"/>
            <a:ext cx="857250" cy="352425"/>
          </a:xfrm>
          <a:prstGeom prst="rect">
            <a:avLst/>
          </a:prstGeom>
        </p:spPr>
      </p:pic>
      <p:sp>
        <p:nvSpPr>
          <p:cNvPr id="1048651" name="矩形 30"/>
          <p:cNvSpPr>
            <a:spLocks noChangeArrowheads="1"/>
          </p:cNvSpPr>
          <p:nvPr/>
        </p:nvSpPr>
        <p:spPr bwMode="auto">
          <a:xfrm>
            <a:off x="6477635" y="201613"/>
            <a:ext cx="894080" cy="306705"/>
          </a:xfrm>
          <a:prstGeom prst="rect">
            <a:avLst/>
          </a:prstGeom>
          <a:noFill/>
          <a:ln>
            <a:noFill/>
          </a:ln>
          <a:extLst>
            <a:ext uri="{909E8E84-426E-40DD-AFC4-6F175D3DCCD1}">
              <a14:hiddenFill xmlns:a14="http://schemas.microsoft.com/office/drawing/2010/main">
                <a:solidFill>
                  <a:srgbClr val="002060"/>
                </a:solidFill>
              </a14:hiddenFill>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chemeClr val="bg1"/>
                </a:solidFill>
                <a:latin typeface="微软雅黑" panose="020B0503020204020204" pitchFamily="34" charset="-122"/>
                <a:ea typeface="微软雅黑" panose="020B0503020204020204" pitchFamily="34" charset="-122"/>
              </a:rPr>
              <a:t>研究内容</a:t>
            </a:r>
            <a:endParaRPr lang="zh-CN" altLang="en-US" sz="1400">
              <a:solidFill>
                <a:schemeClr val="bg1"/>
              </a:solidFill>
              <a:latin typeface="微软雅黑" panose="020B0503020204020204" pitchFamily="34" charset="-122"/>
              <a:ea typeface="微软雅黑" panose="020B0503020204020204" pitchFamily="34" charset="-122"/>
            </a:endParaRPr>
          </a:p>
        </p:txBody>
      </p:sp>
      <p:pic>
        <p:nvPicPr>
          <p:cNvPr id="-2147482531" name="图片 -2147482532" descr="C:\Users\123\AppData\Local\Temp\WeChat Files\253273e0bbdd45168dfaeec28d12f85.png"/>
          <p:cNvPicPr>
            <a:picLocks noChangeAspect="1"/>
          </p:cNvPicPr>
          <p:nvPr/>
        </p:nvPicPr>
        <p:blipFill>
          <a:blip r:embed="rId3"/>
          <a:stretch>
            <a:fillRect/>
          </a:stretch>
        </p:blipFill>
        <p:spPr>
          <a:xfrm>
            <a:off x="3779520" y="1035368"/>
            <a:ext cx="1864360" cy="1820545"/>
          </a:xfrm>
          <a:prstGeom prst="rect">
            <a:avLst/>
          </a:prstGeom>
          <a:noFill/>
          <a:ln w="9525">
            <a:noFill/>
          </a:ln>
        </p:spPr>
      </p:pic>
      <p:pic>
        <p:nvPicPr>
          <p:cNvPr id="-2147482530" name="图片 -2147482531" descr="C:\Users\123\AppData\Local\Temp\1582999645(1).png"/>
          <p:cNvPicPr>
            <a:picLocks noChangeAspect="1"/>
          </p:cNvPicPr>
          <p:nvPr/>
        </p:nvPicPr>
        <p:blipFill>
          <a:blip r:embed="rId4"/>
          <a:stretch>
            <a:fillRect/>
          </a:stretch>
        </p:blipFill>
        <p:spPr>
          <a:xfrm>
            <a:off x="6084570" y="3075305"/>
            <a:ext cx="2520950" cy="1691005"/>
          </a:xfrm>
          <a:prstGeom prst="rect">
            <a:avLst/>
          </a:prstGeom>
          <a:noFill/>
          <a:ln w="9525">
            <a:noFill/>
          </a:ln>
        </p:spPr>
      </p:pic>
      <p:pic>
        <p:nvPicPr>
          <p:cNvPr id="-2147482529" name="图片 -2147482530" descr="C:\Users\123\AppData\Local\Temp\WeChat Files\773da73c9a682a3d5cf2b7edbc724f3.png"/>
          <p:cNvPicPr>
            <a:picLocks noChangeAspect="1"/>
          </p:cNvPicPr>
          <p:nvPr/>
        </p:nvPicPr>
        <p:blipFill>
          <a:blip r:embed="rId5"/>
          <a:stretch>
            <a:fillRect/>
          </a:stretch>
        </p:blipFill>
        <p:spPr>
          <a:xfrm>
            <a:off x="3636010" y="3074988"/>
            <a:ext cx="2145030" cy="1594485"/>
          </a:xfrm>
          <a:prstGeom prst="rect">
            <a:avLst/>
          </a:prstGeom>
          <a:noFill/>
          <a:ln w="9525">
            <a:noFill/>
          </a:ln>
        </p:spPr>
      </p:pic>
      <p:pic>
        <p:nvPicPr>
          <p:cNvPr id="-2147482527" name="图片 -2147482528" descr="9124ba87-e7a7-4366-8af1-e7ae411af2a3"/>
          <p:cNvPicPr>
            <a:picLocks noChangeAspect="1"/>
          </p:cNvPicPr>
          <p:nvPr/>
        </p:nvPicPr>
        <p:blipFill>
          <a:blip r:embed="rId6"/>
          <a:srcRect l="1743" t="5556" r="1571"/>
          <a:stretch>
            <a:fillRect/>
          </a:stretch>
        </p:blipFill>
        <p:spPr>
          <a:xfrm>
            <a:off x="5940425" y="843280"/>
            <a:ext cx="2501265" cy="2061845"/>
          </a:xfrm>
          <a:prstGeom prst="rect">
            <a:avLst/>
          </a:prstGeom>
          <a:noFill/>
          <a:ln w="9525">
            <a:noFill/>
          </a:ln>
        </p:spPr>
      </p:pic>
      <p:sp>
        <p:nvSpPr>
          <p:cNvPr id="2" name="文本框 1"/>
          <p:cNvSpPr txBox="1"/>
          <p:nvPr/>
        </p:nvSpPr>
        <p:spPr>
          <a:xfrm>
            <a:off x="1187450" y="1851660"/>
            <a:ext cx="2123440" cy="2030095"/>
          </a:xfrm>
          <a:prstGeom prst="rect">
            <a:avLst/>
          </a:prstGeom>
          <a:noFill/>
        </p:spPr>
        <p:txBody>
          <a:bodyPr wrap="square" rtlCol="0">
            <a:spAutoFit/>
          </a:bodyPr>
          <a:p>
            <a:r>
              <a:rPr lang="en-US" altLang="zh-CN"/>
              <a:t>1. </a:t>
            </a:r>
            <a:r>
              <a:rPr lang="zh-CN" altLang="en-US"/>
              <a:t>滚动式移动方式</a:t>
            </a:r>
            <a:endParaRPr lang="zh-CN" altLang="en-US"/>
          </a:p>
          <a:p>
            <a:endParaRPr lang="zh-CN" altLang="en-US"/>
          </a:p>
          <a:p>
            <a:r>
              <a:rPr lang="en-US" altLang="zh-CN"/>
              <a:t>2. </a:t>
            </a:r>
            <a:r>
              <a:rPr lang="zh-CN" altLang="en-US"/>
              <a:t>三足式移动方式</a:t>
            </a:r>
            <a:endParaRPr lang="zh-CN" altLang="en-US"/>
          </a:p>
          <a:p>
            <a:endParaRPr lang="zh-CN" altLang="en-US"/>
          </a:p>
          <a:p>
            <a:r>
              <a:rPr lang="en-US" altLang="zh-CN"/>
              <a:t>3. </a:t>
            </a:r>
            <a:r>
              <a:rPr lang="zh-CN" altLang="en-US"/>
              <a:t>六足式移动方式</a:t>
            </a:r>
            <a:endParaRPr lang="zh-CN" altLang="en-US"/>
          </a:p>
          <a:p>
            <a:endParaRPr lang="zh-CN" altLang="en-US"/>
          </a:p>
          <a:p>
            <a:r>
              <a:rPr lang="en-US" altLang="zh-CN"/>
              <a:t>4. </a:t>
            </a:r>
            <a:r>
              <a:rPr lang="zh-CN" altLang="en-US"/>
              <a:t>足式移动方式</a:t>
            </a:r>
            <a:endParaRPr lang="zh-CN" altLang="en-US"/>
          </a:p>
        </p:txBody>
      </p:sp>
    </p:spTree>
  </p:cSld>
  <p:clrMapOvr>
    <a:masterClrMapping/>
  </p:clrMapOvr>
  <p:transition spd="slow"/>
  <p:timing>
    <p:tnLst>
      <p:par>
        <p:cTn id="1" dur="indefinite" restart="never" nodeType="tmRoot"/>
      </p:par>
    </p:tnLst>
    <p:bldLst>
      <p:bldP spid="104876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pic>
        <p:nvPicPr>
          <p:cNvPr id="2097172" name="图片 1" descr="无外背景"/>
          <p:cNvPicPr>
            <a:picLocks noChangeAspect="1"/>
          </p:cNvPicPr>
          <p:nvPr/>
        </p:nvPicPr>
        <p:blipFill>
          <a:blip r:embed="rId1"/>
          <a:stretch>
            <a:fillRect/>
          </a:stretch>
        </p:blipFill>
        <p:spPr>
          <a:xfrm>
            <a:off x="83820" y="-41910"/>
            <a:ext cx="821055" cy="821055"/>
          </a:xfrm>
          <a:prstGeom prst="rect">
            <a:avLst/>
          </a:prstGeom>
        </p:spPr>
      </p:pic>
      <p:sp>
        <p:nvSpPr>
          <p:cNvPr id="1048762" name="矩形 49"/>
          <p:cNvSpPr/>
          <p:nvPr/>
        </p:nvSpPr>
        <p:spPr>
          <a:xfrm rot="5400000">
            <a:off x="-976952" y="1840127"/>
            <a:ext cx="2629868" cy="508118"/>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fontAlgn="auto">
              <a:spcBef>
                <a:spcPts val="0"/>
              </a:spcBef>
              <a:spcAft>
                <a:spcPts val="0"/>
              </a:spcAft>
            </a:pPr>
            <a:endParaRPr lang="zh-CN" altLang="en-US" dirty="0"/>
          </a:p>
        </p:txBody>
      </p:sp>
      <p:sp>
        <p:nvSpPr>
          <p:cNvPr id="1048763" name="文本框 2"/>
          <p:cNvSpPr txBox="1">
            <a:spLocks noChangeArrowheads="1"/>
          </p:cNvSpPr>
          <p:nvPr/>
        </p:nvSpPr>
        <p:spPr bwMode="auto">
          <a:xfrm>
            <a:off x="85688" y="993198"/>
            <a:ext cx="506095" cy="2202180"/>
          </a:xfrm>
          <a:prstGeom prst="rect">
            <a:avLst/>
          </a:prstGeom>
          <a:noFill/>
          <a:ln>
            <a:noFill/>
          </a:ln>
        </p:spPr>
        <p:txBody>
          <a:bodyPr vert="eaVert" wrap="none" lIns="68580" tIns="34290" rIns="68580" bIns="34290" anchor="ctr" anchorCtr="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机器人运动方式</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6496050" y="192405"/>
            <a:ext cx="857250" cy="352425"/>
          </a:xfrm>
          <a:prstGeom prst="rect">
            <a:avLst/>
          </a:prstGeom>
        </p:spPr>
      </p:pic>
      <p:sp>
        <p:nvSpPr>
          <p:cNvPr id="1048651" name="矩形 30"/>
          <p:cNvSpPr>
            <a:spLocks noChangeArrowheads="1"/>
          </p:cNvSpPr>
          <p:nvPr/>
        </p:nvSpPr>
        <p:spPr bwMode="auto">
          <a:xfrm>
            <a:off x="6477635" y="201613"/>
            <a:ext cx="894080" cy="306705"/>
          </a:xfrm>
          <a:prstGeom prst="rect">
            <a:avLst/>
          </a:prstGeom>
          <a:noFill/>
          <a:ln>
            <a:noFill/>
          </a:ln>
          <a:extLst>
            <a:ext uri="{909E8E84-426E-40DD-AFC4-6F175D3DCCD1}">
              <a14:hiddenFill xmlns:a14="http://schemas.microsoft.com/office/drawing/2010/main">
                <a:solidFill>
                  <a:srgbClr val="002060"/>
                </a:solidFill>
              </a14:hiddenFill>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chemeClr val="bg1"/>
                </a:solidFill>
                <a:latin typeface="微软雅黑" panose="020B0503020204020204" pitchFamily="34" charset="-122"/>
                <a:ea typeface="微软雅黑" panose="020B0503020204020204" pitchFamily="34" charset="-122"/>
              </a:rPr>
              <a:t>研究内容</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187450" y="1864360"/>
            <a:ext cx="2123440" cy="1753235"/>
          </a:xfrm>
          <a:prstGeom prst="rect">
            <a:avLst/>
          </a:prstGeom>
          <a:noFill/>
        </p:spPr>
        <p:txBody>
          <a:bodyPr wrap="square" rtlCol="0">
            <a:spAutoFit/>
          </a:bodyPr>
          <a:p>
            <a:r>
              <a:rPr lang="en-US" altLang="zh-CN"/>
              <a:t>1. </a:t>
            </a:r>
            <a:r>
              <a:rPr lang="zh-CN" altLang="en-US"/>
              <a:t>蜘蛛爬行步态</a:t>
            </a:r>
            <a:endParaRPr lang="zh-CN" altLang="en-US"/>
          </a:p>
          <a:p>
            <a:endParaRPr lang="zh-CN" altLang="en-US"/>
          </a:p>
          <a:p>
            <a:endParaRPr lang="zh-CN" altLang="en-US"/>
          </a:p>
          <a:p>
            <a:endParaRPr lang="zh-CN" altLang="en-US"/>
          </a:p>
          <a:p>
            <a:endParaRPr lang="zh-CN" altLang="en-US"/>
          </a:p>
          <a:p>
            <a:r>
              <a:rPr lang="en-US" altLang="zh-CN"/>
              <a:t>2. </a:t>
            </a:r>
            <a:r>
              <a:rPr lang="zh-CN" altLang="en-US"/>
              <a:t>螃蟹爬行步态</a:t>
            </a:r>
            <a:endParaRPr lang="zh-CN" altLang="en-US"/>
          </a:p>
        </p:txBody>
      </p:sp>
      <p:pic>
        <p:nvPicPr>
          <p:cNvPr id="7" name="图片 6"/>
          <p:cNvPicPr>
            <a:picLocks noChangeAspect="1"/>
          </p:cNvPicPr>
          <p:nvPr/>
        </p:nvPicPr>
        <p:blipFill>
          <a:blip r:embed="rId3"/>
          <a:stretch>
            <a:fillRect/>
          </a:stretch>
        </p:blipFill>
        <p:spPr>
          <a:xfrm>
            <a:off x="4140200" y="1203325"/>
            <a:ext cx="2184400" cy="1583055"/>
          </a:xfrm>
          <a:prstGeom prst="rect">
            <a:avLst/>
          </a:prstGeom>
        </p:spPr>
      </p:pic>
      <p:pic>
        <p:nvPicPr>
          <p:cNvPr id="8" name="图片 7"/>
          <p:cNvPicPr>
            <a:picLocks noChangeAspect="1"/>
          </p:cNvPicPr>
          <p:nvPr/>
        </p:nvPicPr>
        <p:blipFill>
          <a:blip r:embed="rId4"/>
          <a:srcRect t="1871" b="11277"/>
          <a:stretch>
            <a:fillRect/>
          </a:stretch>
        </p:blipFill>
        <p:spPr>
          <a:xfrm>
            <a:off x="6660515" y="1007110"/>
            <a:ext cx="1625600" cy="1779270"/>
          </a:xfrm>
          <a:prstGeom prst="rect">
            <a:avLst/>
          </a:prstGeom>
        </p:spPr>
      </p:pic>
      <p:pic>
        <p:nvPicPr>
          <p:cNvPr id="9" name="图片 8"/>
          <p:cNvPicPr>
            <a:picLocks noChangeAspect="1"/>
          </p:cNvPicPr>
          <p:nvPr/>
        </p:nvPicPr>
        <p:blipFill>
          <a:blip r:embed="rId5"/>
          <a:stretch>
            <a:fillRect/>
          </a:stretch>
        </p:blipFill>
        <p:spPr>
          <a:xfrm>
            <a:off x="4140200" y="3122295"/>
            <a:ext cx="1947545" cy="1451610"/>
          </a:xfrm>
          <a:prstGeom prst="rect">
            <a:avLst/>
          </a:prstGeom>
        </p:spPr>
      </p:pic>
      <p:pic>
        <p:nvPicPr>
          <p:cNvPr id="10" name="图片 9"/>
          <p:cNvPicPr>
            <a:picLocks noChangeAspect="1"/>
          </p:cNvPicPr>
          <p:nvPr/>
        </p:nvPicPr>
        <p:blipFill>
          <a:blip r:embed="rId6"/>
          <a:stretch>
            <a:fillRect/>
          </a:stretch>
        </p:blipFill>
        <p:spPr>
          <a:xfrm>
            <a:off x="6477635" y="3219450"/>
            <a:ext cx="2264410" cy="1217930"/>
          </a:xfrm>
          <a:prstGeom prst="rect">
            <a:avLst/>
          </a:prstGeom>
        </p:spPr>
      </p:pic>
    </p:spTree>
  </p:cSld>
  <p:clrMapOvr>
    <a:masterClrMapping/>
  </p:clrMapOvr>
  <p:transition spd="slow"/>
  <p:timing>
    <p:tnLst>
      <p:par>
        <p:cTn id="1" dur="indefinite" restart="never" nodeType="tmRoot"/>
      </p:par>
    </p:tnLst>
    <p:bldLst>
      <p:bldP spid="104876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pic>
        <p:nvPicPr>
          <p:cNvPr id="2097172" name="图片 1" descr="无外背景"/>
          <p:cNvPicPr>
            <a:picLocks noChangeAspect="1"/>
          </p:cNvPicPr>
          <p:nvPr/>
        </p:nvPicPr>
        <p:blipFill>
          <a:blip r:embed="rId1"/>
          <a:stretch>
            <a:fillRect/>
          </a:stretch>
        </p:blipFill>
        <p:spPr>
          <a:xfrm>
            <a:off x="83820" y="-41910"/>
            <a:ext cx="821055" cy="821055"/>
          </a:xfrm>
          <a:prstGeom prst="rect">
            <a:avLst/>
          </a:prstGeom>
        </p:spPr>
      </p:pic>
      <p:sp>
        <p:nvSpPr>
          <p:cNvPr id="1048762" name="矩形 49"/>
          <p:cNvSpPr/>
          <p:nvPr/>
        </p:nvSpPr>
        <p:spPr>
          <a:xfrm rot="5400000">
            <a:off x="-976952" y="1840127"/>
            <a:ext cx="2629868" cy="508118"/>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fontAlgn="auto">
              <a:spcBef>
                <a:spcPts val="0"/>
              </a:spcBef>
              <a:spcAft>
                <a:spcPts val="0"/>
              </a:spcAft>
            </a:pPr>
            <a:endParaRPr lang="zh-CN" altLang="en-US" dirty="0"/>
          </a:p>
        </p:txBody>
      </p:sp>
      <p:sp>
        <p:nvSpPr>
          <p:cNvPr id="1048763" name="文本框 2"/>
          <p:cNvSpPr txBox="1">
            <a:spLocks noChangeArrowheads="1"/>
          </p:cNvSpPr>
          <p:nvPr/>
        </p:nvSpPr>
        <p:spPr bwMode="auto">
          <a:xfrm>
            <a:off x="85688" y="1145598"/>
            <a:ext cx="506095" cy="1897380"/>
          </a:xfrm>
          <a:prstGeom prst="rect">
            <a:avLst/>
          </a:prstGeom>
          <a:noFill/>
          <a:ln>
            <a:noFill/>
          </a:ln>
        </p:spPr>
        <p:txBody>
          <a:bodyPr vert="eaVert" wrap="none" lIns="68580" tIns="34290" rIns="68580" bIns="34290" anchor="ctr" anchorCtr="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单腿关节简图</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6496050" y="192405"/>
            <a:ext cx="857250" cy="352425"/>
          </a:xfrm>
          <a:prstGeom prst="rect">
            <a:avLst/>
          </a:prstGeom>
        </p:spPr>
      </p:pic>
      <p:sp>
        <p:nvSpPr>
          <p:cNvPr id="1048651" name="矩形 30"/>
          <p:cNvSpPr>
            <a:spLocks noChangeArrowheads="1"/>
          </p:cNvSpPr>
          <p:nvPr/>
        </p:nvSpPr>
        <p:spPr bwMode="auto">
          <a:xfrm>
            <a:off x="6477635" y="201613"/>
            <a:ext cx="894080" cy="306705"/>
          </a:xfrm>
          <a:prstGeom prst="rect">
            <a:avLst/>
          </a:prstGeom>
          <a:noFill/>
          <a:ln>
            <a:noFill/>
          </a:ln>
          <a:extLst>
            <a:ext uri="{909E8E84-426E-40DD-AFC4-6F175D3DCCD1}">
              <a14:hiddenFill xmlns:a14="http://schemas.microsoft.com/office/drawing/2010/main">
                <a:solidFill>
                  <a:srgbClr val="002060"/>
                </a:solidFill>
              </a14:hiddenFill>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chemeClr val="bg1"/>
                </a:solidFill>
                <a:latin typeface="微软雅黑" panose="020B0503020204020204" pitchFamily="34" charset="-122"/>
                <a:ea typeface="微软雅黑" panose="020B0503020204020204" pitchFamily="34" charset="-122"/>
              </a:rPr>
              <a:t>研究内容</a:t>
            </a:r>
            <a:endParaRPr lang="zh-CN" altLang="en-US" sz="1400">
              <a:solidFill>
                <a:schemeClr val="bg1"/>
              </a:solidFill>
              <a:latin typeface="微软雅黑" panose="020B0503020204020204" pitchFamily="34" charset="-122"/>
              <a:ea typeface="微软雅黑" panose="020B0503020204020204" pitchFamily="34" charset="-122"/>
            </a:endParaRPr>
          </a:p>
        </p:txBody>
      </p:sp>
      <p:pic>
        <p:nvPicPr>
          <p:cNvPr id="-2147482524" name="图片 -2147482525"/>
          <p:cNvPicPr>
            <a:picLocks noChangeAspect="1"/>
          </p:cNvPicPr>
          <p:nvPr/>
        </p:nvPicPr>
        <p:blipFill>
          <a:blip r:embed="rId3"/>
          <a:stretch>
            <a:fillRect/>
          </a:stretch>
        </p:blipFill>
        <p:spPr>
          <a:xfrm>
            <a:off x="3635375" y="1130935"/>
            <a:ext cx="2712720" cy="2740025"/>
          </a:xfrm>
          <a:prstGeom prst="rect">
            <a:avLst/>
          </a:prstGeom>
          <a:noFill/>
          <a:ln w="9525">
            <a:noFill/>
          </a:ln>
        </p:spPr>
      </p:pic>
      <p:pic>
        <p:nvPicPr>
          <p:cNvPr id="-2147482523" name="图片 -2147482524"/>
          <p:cNvPicPr>
            <a:picLocks noChangeAspect="1"/>
          </p:cNvPicPr>
          <p:nvPr/>
        </p:nvPicPr>
        <p:blipFill>
          <a:blip r:embed="rId4"/>
          <a:srcRect t="3326" b="-2"/>
          <a:stretch>
            <a:fillRect/>
          </a:stretch>
        </p:blipFill>
        <p:spPr>
          <a:xfrm>
            <a:off x="6443980" y="1203325"/>
            <a:ext cx="2361565" cy="2527935"/>
          </a:xfrm>
          <a:prstGeom prst="rect">
            <a:avLst/>
          </a:prstGeom>
          <a:noFill/>
          <a:ln w="9525">
            <a:noFill/>
          </a:ln>
        </p:spPr>
      </p:pic>
      <p:graphicFrame>
        <p:nvGraphicFramePr>
          <p:cNvPr id="-2147482521" name="Object 103"/>
          <p:cNvGraphicFramePr>
            <a:graphicFrameLocks noChangeAspect="1"/>
          </p:cNvGraphicFramePr>
          <p:nvPr/>
        </p:nvGraphicFramePr>
        <p:xfrm>
          <a:off x="2052320" y="1563370"/>
          <a:ext cx="1113790" cy="556895"/>
        </p:xfrm>
        <a:graphic>
          <a:graphicData uri="http://schemas.openxmlformats.org/presentationml/2006/ole">
            <mc:AlternateContent xmlns:mc="http://schemas.openxmlformats.org/markup-compatibility/2006">
              <mc:Choice xmlns:v="urn:schemas-microsoft-com:vml" Requires="v">
                <p:oleObj spid="_x0000_s3076" name="" r:id="rId5" imgW="927100" imgH="482600" progId="Equation.DSMT4">
                  <p:embed/>
                </p:oleObj>
              </mc:Choice>
              <mc:Fallback>
                <p:oleObj name="" r:id="rId5" imgW="927100" imgH="482600" progId="Equation.DSMT4">
                  <p:embed/>
                  <p:pic>
                    <p:nvPicPr>
                      <p:cNvPr id="0" name="图片 3075"/>
                      <p:cNvPicPr/>
                      <p:nvPr/>
                    </p:nvPicPr>
                    <p:blipFill>
                      <a:blip r:embed="rId6"/>
                      <a:stretch>
                        <a:fillRect/>
                      </a:stretch>
                    </p:blipFill>
                    <p:spPr>
                      <a:xfrm>
                        <a:off x="2052320" y="1563370"/>
                        <a:ext cx="1113790" cy="556895"/>
                      </a:xfrm>
                      <a:prstGeom prst="rect">
                        <a:avLst/>
                      </a:prstGeom>
                      <a:noFill/>
                      <a:ln w="38100">
                        <a:noFill/>
                        <a:miter/>
                      </a:ln>
                    </p:spPr>
                  </p:pic>
                </p:oleObj>
              </mc:Fallback>
            </mc:AlternateContent>
          </a:graphicData>
        </a:graphic>
      </p:graphicFrame>
      <p:graphicFrame>
        <p:nvGraphicFramePr>
          <p:cNvPr id="-2147482519" name="Object 105"/>
          <p:cNvGraphicFramePr>
            <a:graphicFrameLocks noChangeAspect="1"/>
          </p:cNvGraphicFramePr>
          <p:nvPr/>
        </p:nvGraphicFramePr>
        <p:xfrm>
          <a:off x="1979930" y="2571750"/>
          <a:ext cx="2045970" cy="567055"/>
        </p:xfrm>
        <a:graphic>
          <a:graphicData uri="http://schemas.openxmlformats.org/presentationml/2006/ole">
            <mc:AlternateContent xmlns:mc="http://schemas.openxmlformats.org/markup-compatibility/2006">
              <mc:Choice xmlns:v="urn:schemas-microsoft-com:vml" Requires="v">
                <p:oleObj spid="_x0000_s7" name="" r:id="rId7" imgW="1612900" imgH="482600" progId="Equation.DSMT4">
                  <p:embed/>
                </p:oleObj>
              </mc:Choice>
              <mc:Fallback>
                <p:oleObj name="" r:id="rId7" imgW="1612900" imgH="482600" progId="Equation.DSMT4">
                  <p:embed/>
                  <p:pic>
                    <p:nvPicPr>
                      <p:cNvPr id="0" name="图片 6"/>
                      <p:cNvPicPr/>
                      <p:nvPr/>
                    </p:nvPicPr>
                    <p:blipFill>
                      <a:blip r:embed="rId8"/>
                      <a:stretch>
                        <a:fillRect/>
                      </a:stretch>
                    </p:blipFill>
                    <p:spPr>
                      <a:xfrm>
                        <a:off x="1979930" y="2571750"/>
                        <a:ext cx="2045970" cy="567055"/>
                      </a:xfrm>
                      <a:prstGeom prst="rect">
                        <a:avLst/>
                      </a:prstGeom>
                      <a:noFill/>
                      <a:ln w="38100">
                        <a:noFill/>
                        <a:miter/>
                      </a:ln>
                    </p:spPr>
                  </p:pic>
                </p:oleObj>
              </mc:Fallback>
            </mc:AlternateContent>
          </a:graphicData>
        </a:graphic>
      </p:graphicFrame>
      <p:sp>
        <p:nvSpPr>
          <p:cNvPr id="8" name="文本框 7"/>
          <p:cNvSpPr txBox="1"/>
          <p:nvPr/>
        </p:nvSpPr>
        <p:spPr>
          <a:xfrm>
            <a:off x="1764030" y="1635760"/>
            <a:ext cx="264160" cy="368300"/>
          </a:xfrm>
          <a:prstGeom prst="rect">
            <a:avLst/>
          </a:prstGeom>
          <a:noFill/>
        </p:spPr>
        <p:txBody>
          <a:bodyPr wrap="square" rtlCol="0">
            <a:spAutoFit/>
          </a:bodyPr>
          <a:p>
            <a:r>
              <a:rPr lang="en-US" altLang="zh-CN"/>
              <a:t>i</a:t>
            </a:r>
            <a:endParaRPr lang="en-US" altLang="zh-CN"/>
          </a:p>
        </p:txBody>
      </p:sp>
      <p:sp>
        <p:nvSpPr>
          <p:cNvPr id="9" name="文本框 8"/>
          <p:cNvSpPr txBox="1"/>
          <p:nvPr/>
        </p:nvSpPr>
        <p:spPr>
          <a:xfrm>
            <a:off x="1729740" y="2643505"/>
            <a:ext cx="188595" cy="368300"/>
          </a:xfrm>
          <a:prstGeom prst="rect">
            <a:avLst/>
          </a:prstGeom>
          <a:noFill/>
        </p:spPr>
        <p:txBody>
          <a:bodyPr wrap="square" rtlCol="0">
            <a:spAutoFit/>
          </a:bodyPr>
          <a:p>
            <a:r>
              <a:rPr lang="en-US" altLang="zh-CN"/>
              <a:t>j</a:t>
            </a:r>
            <a:endParaRPr lang="en-US" altLang="zh-CN"/>
          </a:p>
        </p:txBody>
      </p:sp>
      <p:graphicFrame>
        <p:nvGraphicFramePr>
          <p:cNvPr id="-2147482517" name="Object 107"/>
          <p:cNvGraphicFramePr>
            <a:graphicFrameLocks noChangeAspect="1"/>
          </p:cNvGraphicFramePr>
          <p:nvPr/>
        </p:nvGraphicFramePr>
        <p:xfrm>
          <a:off x="1918018" y="3870960"/>
          <a:ext cx="2564765" cy="552450"/>
        </p:xfrm>
        <a:graphic>
          <a:graphicData uri="http://schemas.openxmlformats.org/presentationml/2006/ole">
            <mc:AlternateContent xmlns:mc="http://schemas.openxmlformats.org/markup-compatibility/2006">
              <mc:Choice xmlns:v="urn:schemas-microsoft-com:vml" Requires="v">
                <p:oleObj spid="_x0000_s10" name="" r:id="rId9" imgW="2590800" imgH="508000" progId="Equation.DSMT4">
                  <p:embed/>
                </p:oleObj>
              </mc:Choice>
              <mc:Fallback>
                <p:oleObj name="" r:id="rId9" imgW="2590800" imgH="508000" progId="Equation.DSMT4">
                  <p:embed/>
                  <p:pic>
                    <p:nvPicPr>
                      <p:cNvPr id="0" name="图片 9"/>
                      <p:cNvPicPr/>
                      <p:nvPr/>
                    </p:nvPicPr>
                    <p:blipFill>
                      <a:blip r:embed="rId10"/>
                      <a:stretch>
                        <a:fillRect/>
                      </a:stretch>
                    </p:blipFill>
                    <p:spPr>
                      <a:xfrm>
                        <a:off x="1918018" y="3870960"/>
                        <a:ext cx="2564765" cy="552450"/>
                      </a:xfrm>
                      <a:prstGeom prst="rect">
                        <a:avLst/>
                      </a:prstGeom>
                      <a:noFill/>
                      <a:ln w="38100">
                        <a:noFill/>
                        <a:miter/>
                      </a:ln>
                    </p:spPr>
                  </p:pic>
                </p:oleObj>
              </mc:Fallback>
            </mc:AlternateContent>
          </a:graphicData>
        </a:graphic>
      </p:graphicFrame>
      <p:sp>
        <p:nvSpPr>
          <p:cNvPr id="11" name="文本框 10"/>
          <p:cNvSpPr txBox="1"/>
          <p:nvPr/>
        </p:nvSpPr>
        <p:spPr>
          <a:xfrm>
            <a:off x="1691640" y="3963035"/>
            <a:ext cx="188595" cy="368300"/>
          </a:xfrm>
          <a:prstGeom prst="rect">
            <a:avLst/>
          </a:prstGeom>
          <a:noFill/>
        </p:spPr>
        <p:txBody>
          <a:bodyPr wrap="square" rtlCol="0">
            <a:spAutoFit/>
          </a:bodyPr>
          <a:p>
            <a:r>
              <a:rPr lang="en-US" altLang="zh-CN"/>
              <a:t>k</a:t>
            </a:r>
            <a:endParaRPr lang="en-US" altLang="zh-CN"/>
          </a:p>
        </p:txBody>
      </p:sp>
    </p:spTree>
  </p:cSld>
  <p:clrMapOvr>
    <a:masterClrMapping/>
  </p:clrMapOvr>
  <p:transition spd="slow"/>
  <p:timing>
    <p:tnLst>
      <p:par>
        <p:cTn id="1" dur="indefinite" restart="never" nodeType="tmRoot"/>
      </p:par>
    </p:tnLst>
    <p:bldLst>
      <p:bldP spid="1048762"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pic>
        <p:nvPicPr>
          <p:cNvPr id="2097172" name="图片 1" descr="无外背景"/>
          <p:cNvPicPr>
            <a:picLocks noChangeAspect="1"/>
          </p:cNvPicPr>
          <p:nvPr/>
        </p:nvPicPr>
        <p:blipFill>
          <a:blip r:embed="rId1"/>
          <a:stretch>
            <a:fillRect/>
          </a:stretch>
        </p:blipFill>
        <p:spPr>
          <a:xfrm>
            <a:off x="83820" y="-41910"/>
            <a:ext cx="821055" cy="821055"/>
          </a:xfrm>
          <a:prstGeom prst="rect">
            <a:avLst/>
          </a:prstGeom>
        </p:spPr>
      </p:pic>
      <p:sp>
        <p:nvSpPr>
          <p:cNvPr id="1048762" name="矩形 49"/>
          <p:cNvSpPr/>
          <p:nvPr/>
        </p:nvSpPr>
        <p:spPr>
          <a:xfrm rot="5400000">
            <a:off x="-976952" y="1840127"/>
            <a:ext cx="2629868" cy="508118"/>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fontAlgn="auto">
              <a:spcBef>
                <a:spcPts val="0"/>
              </a:spcBef>
              <a:spcAft>
                <a:spcPts val="0"/>
              </a:spcAft>
            </a:pPr>
            <a:endParaRPr lang="zh-CN" altLang="en-US" dirty="0"/>
          </a:p>
        </p:txBody>
      </p:sp>
      <p:sp>
        <p:nvSpPr>
          <p:cNvPr id="1048763" name="文本框 2"/>
          <p:cNvSpPr txBox="1">
            <a:spLocks noChangeArrowheads="1"/>
          </p:cNvSpPr>
          <p:nvPr/>
        </p:nvSpPr>
        <p:spPr bwMode="auto">
          <a:xfrm>
            <a:off x="85688" y="840798"/>
            <a:ext cx="506095" cy="2506980"/>
          </a:xfrm>
          <a:prstGeom prst="rect">
            <a:avLst/>
          </a:prstGeom>
          <a:noFill/>
          <a:ln>
            <a:noFill/>
          </a:ln>
        </p:spPr>
        <p:txBody>
          <a:bodyPr vert="eaVert" wrap="none" lIns="68580" tIns="34290" rIns="68580" bIns="34290" anchor="ctr" anchorCtr="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rPr>
              <a:t>翻身床的软件开发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496050" y="192405"/>
            <a:ext cx="857250" cy="352425"/>
          </a:xfrm>
          <a:prstGeom prst="rect">
            <a:avLst/>
          </a:prstGeom>
        </p:spPr>
      </p:pic>
      <p:sp>
        <p:nvSpPr>
          <p:cNvPr id="1048651" name="矩形 30"/>
          <p:cNvSpPr>
            <a:spLocks noChangeArrowheads="1"/>
          </p:cNvSpPr>
          <p:nvPr/>
        </p:nvSpPr>
        <p:spPr bwMode="auto">
          <a:xfrm>
            <a:off x="6477635" y="201613"/>
            <a:ext cx="894080" cy="306705"/>
          </a:xfrm>
          <a:prstGeom prst="rect">
            <a:avLst/>
          </a:prstGeom>
          <a:noFill/>
          <a:ln>
            <a:noFill/>
          </a:ln>
          <a:extLst>
            <a:ext uri="{909E8E84-426E-40DD-AFC4-6F175D3DCCD1}">
              <a14:hiddenFill xmlns:a14="http://schemas.microsoft.com/office/drawing/2010/main">
                <a:solidFill>
                  <a:srgbClr val="002060"/>
                </a:solidFill>
              </a14:hiddenFill>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chemeClr val="bg1"/>
                </a:solidFill>
                <a:latin typeface="微软雅黑" panose="020B0503020204020204" pitchFamily="34" charset="-122"/>
                <a:ea typeface="微软雅黑" panose="020B0503020204020204" pitchFamily="34" charset="-122"/>
              </a:rPr>
              <a:t>研究内容</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1" name="左右箭头 10"/>
          <p:cNvSpPr/>
          <p:nvPr/>
        </p:nvSpPr>
        <p:spPr>
          <a:xfrm>
            <a:off x="6228715" y="1274763"/>
            <a:ext cx="533400" cy="30480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p>
            <a:pPr algn="ctr" fontAlgn="base"/>
            <a:endParaRPr lang="zh-CN" altLang="en-US" strike="noStrike" noProof="1"/>
          </a:p>
        </p:txBody>
      </p:sp>
      <p:sp>
        <p:nvSpPr>
          <p:cNvPr id="12" name="左右箭头 11"/>
          <p:cNvSpPr/>
          <p:nvPr/>
        </p:nvSpPr>
        <p:spPr>
          <a:xfrm>
            <a:off x="6228080" y="2138998"/>
            <a:ext cx="533400" cy="30480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p>
            <a:pPr algn="ctr" fontAlgn="base"/>
            <a:endParaRPr lang="zh-CN" altLang="en-US" strike="noStrike" noProof="1"/>
          </a:p>
        </p:txBody>
      </p:sp>
      <p:sp>
        <p:nvSpPr>
          <p:cNvPr id="15" name="左右箭头 14"/>
          <p:cNvSpPr/>
          <p:nvPr/>
        </p:nvSpPr>
        <p:spPr>
          <a:xfrm>
            <a:off x="6300470" y="3723323"/>
            <a:ext cx="533400" cy="30480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p>
            <a:pPr algn="ctr" fontAlgn="base"/>
            <a:endParaRPr lang="zh-CN" altLang="en-US" strike="noStrike" noProof="1"/>
          </a:p>
        </p:txBody>
      </p:sp>
      <p:sp>
        <p:nvSpPr>
          <p:cNvPr id="16" name="左右箭头 15"/>
          <p:cNvSpPr/>
          <p:nvPr/>
        </p:nvSpPr>
        <p:spPr>
          <a:xfrm>
            <a:off x="6299200" y="4691698"/>
            <a:ext cx="533400" cy="30480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p>
            <a:pPr algn="ctr" fontAlgn="base"/>
            <a:endParaRPr lang="zh-CN" altLang="en-US" strike="noStrike" noProof="1"/>
          </a:p>
        </p:txBody>
      </p:sp>
      <p:pic>
        <p:nvPicPr>
          <p:cNvPr id="1" name="图片 0" descr="去"/>
          <p:cNvPicPr>
            <a:picLocks noChangeAspect="1"/>
          </p:cNvPicPr>
          <p:nvPr/>
        </p:nvPicPr>
        <p:blipFill>
          <a:blip r:embed="rId3"/>
          <a:stretch>
            <a:fillRect/>
          </a:stretch>
        </p:blipFill>
        <p:spPr>
          <a:xfrm>
            <a:off x="2413000" y="793750"/>
            <a:ext cx="3590925" cy="4349750"/>
          </a:xfrm>
          <a:prstGeom prst="rect">
            <a:avLst/>
          </a:prstGeom>
          <a:noFill/>
          <a:ln w="9525">
            <a:noFill/>
          </a:ln>
        </p:spPr>
      </p:pic>
      <p:sp>
        <p:nvSpPr>
          <p:cNvPr id="3" name="文本框 2"/>
          <p:cNvSpPr txBox="1"/>
          <p:nvPr/>
        </p:nvSpPr>
        <p:spPr>
          <a:xfrm>
            <a:off x="6805295" y="1273175"/>
            <a:ext cx="1240155" cy="306705"/>
          </a:xfrm>
          <a:prstGeom prst="rect">
            <a:avLst/>
          </a:prstGeom>
          <a:noFill/>
          <a:ln>
            <a:solidFill>
              <a:schemeClr val="accent1"/>
            </a:solidFill>
          </a:ln>
        </p:spPr>
        <p:txBody>
          <a:bodyPr wrap="square" rtlCol="0">
            <a:spAutoFit/>
          </a:bodyPr>
          <a:p>
            <a:r>
              <a:rPr lang="en-US" altLang="zh-CN" sz="1400"/>
              <a:t>STM32</a:t>
            </a:r>
            <a:r>
              <a:rPr lang="zh-CN" altLang="en-US" sz="1400"/>
              <a:t>单片机</a:t>
            </a:r>
            <a:endParaRPr lang="zh-CN" altLang="en-US" sz="1400"/>
          </a:p>
        </p:txBody>
      </p:sp>
      <p:sp>
        <p:nvSpPr>
          <p:cNvPr id="4" name="文本框 3"/>
          <p:cNvSpPr txBox="1"/>
          <p:nvPr/>
        </p:nvSpPr>
        <p:spPr>
          <a:xfrm>
            <a:off x="6805295" y="2065655"/>
            <a:ext cx="1100455" cy="521970"/>
          </a:xfrm>
          <a:prstGeom prst="rect">
            <a:avLst/>
          </a:prstGeom>
          <a:noFill/>
          <a:ln>
            <a:solidFill>
              <a:schemeClr val="accent1"/>
            </a:solidFill>
          </a:ln>
        </p:spPr>
        <p:txBody>
          <a:bodyPr wrap="square" rtlCol="0">
            <a:spAutoFit/>
          </a:bodyPr>
          <a:p>
            <a:r>
              <a:rPr lang="en-US" sz="1400"/>
              <a:t>FreeRTOS</a:t>
            </a:r>
            <a:endParaRPr lang="en-US" sz="1400"/>
          </a:p>
          <a:p>
            <a:r>
              <a:rPr lang="zh-CN" altLang="en-US" sz="1400"/>
              <a:t>嵌入式系统</a:t>
            </a:r>
            <a:endParaRPr lang="zh-CN" altLang="en-US" sz="1400"/>
          </a:p>
        </p:txBody>
      </p:sp>
      <p:sp>
        <p:nvSpPr>
          <p:cNvPr id="5" name="文本框 4"/>
          <p:cNvSpPr txBox="1"/>
          <p:nvPr/>
        </p:nvSpPr>
        <p:spPr>
          <a:xfrm>
            <a:off x="6875145" y="4587240"/>
            <a:ext cx="1100455" cy="521970"/>
          </a:xfrm>
          <a:prstGeom prst="rect">
            <a:avLst/>
          </a:prstGeom>
          <a:noFill/>
          <a:ln>
            <a:solidFill>
              <a:schemeClr val="accent1"/>
            </a:solidFill>
          </a:ln>
        </p:spPr>
        <p:txBody>
          <a:bodyPr wrap="square" rtlCol="0">
            <a:spAutoFit/>
          </a:bodyPr>
          <a:p>
            <a:r>
              <a:rPr lang="en-US" sz="1400"/>
              <a:t>PyQT5</a:t>
            </a:r>
            <a:r>
              <a:rPr lang="zh-CN" altLang="en-US" sz="1400"/>
              <a:t>上位机控制界面</a:t>
            </a:r>
            <a:endParaRPr lang="zh-CN" altLang="en-US" sz="1400"/>
          </a:p>
        </p:txBody>
      </p:sp>
      <p:sp>
        <p:nvSpPr>
          <p:cNvPr id="13" name="文本框 12"/>
          <p:cNvSpPr txBox="1"/>
          <p:nvPr/>
        </p:nvSpPr>
        <p:spPr>
          <a:xfrm>
            <a:off x="6876415" y="3615055"/>
            <a:ext cx="1100455" cy="521970"/>
          </a:xfrm>
          <a:prstGeom prst="rect">
            <a:avLst/>
          </a:prstGeom>
          <a:noFill/>
          <a:ln>
            <a:solidFill>
              <a:schemeClr val="accent1"/>
            </a:solidFill>
          </a:ln>
        </p:spPr>
        <p:txBody>
          <a:bodyPr wrap="square" rtlCol="0">
            <a:spAutoFit/>
          </a:bodyPr>
          <a:p>
            <a:r>
              <a:rPr lang="en-US" sz="1400"/>
              <a:t>PyQT5</a:t>
            </a:r>
            <a:r>
              <a:rPr lang="zh-CN" altLang="en-US" sz="1400"/>
              <a:t>上位机控制界面</a:t>
            </a:r>
            <a:endParaRPr lang="zh-CN" altLang="en-US" sz="1400"/>
          </a:p>
        </p:txBody>
      </p:sp>
    </p:spTree>
  </p:cSld>
  <p:clrMapOvr>
    <a:masterClrMapping/>
  </p:clrMapOvr>
  <p:transition spd="slow"/>
  <p:timing>
    <p:tnLst>
      <p:par>
        <p:cTn id="1" dur="indefinite" restart="never" nodeType="tmRoot"/>
      </p:par>
    </p:tnLst>
    <p:bldLst>
      <p:bldP spid="104876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pic>
        <p:nvPicPr>
          <p:cNvPr id="2097176" name="图片 23" descr="无外背景"/>
          <p:cNvPicPr>
            <a:picLocks noChangeAspect="1"/>
          </p:cNvPicPr>
          <p:nvPr/>
        </p:nvPicPr>
        <p:blipFill>
          <a:blip r:embed="rId1"/>
          <a:stretch>
            <a:fillRect/>
          </a:stretch>
        </p:blipFill>
        <p:spPr>
          <a:xfrm>
            <a:off x="83820" y="-41910"/>
            <a:ext cx="821055" cy="821055"/>
          </a:xfrm>
          <a:prstGeom prst="rect">
            <a:avLst/>
          </a:prstGeom>
        </p:spPr>
      </p:pic>
      <p:grpSp>
        <p:nvGrpSpPr>
          <p:cNvPr id="116" name="组合 48"/>
          <p:cNvGrpSpPr/>
          <p:nvPr/>
        </p:nvGrpSpPr>
        <p:grpSpPr bwMode="auto">
          <a:xfrm>
            <a:off x="395288" y="1836970"/>
            <a:ext cx="8497192" cy="583898"/>
            <a:chOff x="1292460" y="2279553"/>
            <a:chExt cx="11328524" cy="779262"/>
          </a:xfrm>
        </p:grpSpPr>
        <p:sp>
          <p:nvSpPr>
            <p:cNvPr id="1048813" name="椭圆 49"/>
            <p:cNvSpPr/>
            <p:nvPr/>
          </p:nvSpPr>
          <p:spPr>
            <a:xfrm>
              <a:off x="1292460" y="2279553"/>
              <a:ext cx="438108" cy="4385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r>
                <a:rPr lang="en-US" sz="1200" dirty="0">
                  <a:latin typeface="微软雅黑" panose="020B0503020204020204" pitchFamily="34" charset="-122"/>
                  <a:ea typeface="微软雅黑" panose="020B0503020204020204" pitchFamily="34" charset="-122"/>
                </a:rPr>
                <a:t>1</a:t>
              </a:r>
              <a:endParaRPr lang="en-US" sz="1200" dirty="0">
                <a:latin typeface="微软雅黑" panose="020B0503020204020204" pitchFamily="34" charset="-122"/>
                <a:ea typeface="微软雅黑" panose="020B0503020204020204" pitchFamily="34" charset="-122"/>
              </a:endParaRPr>
            </a:p>
          </p:txBody>
        </p:sp>
        <p:sp>
          <p:nvSpPr>
            <p:cNvPr id="1048814" name="文本框 22"/>
            <p:cNvSpPr txBox="1"/>
            <p:nvPr/>
          </p:nvSpPr>
          <p:spPr>
            <a:xfrm>
              <a:off x="1730568" y="2279997"/>
              <a:ext cx="10890416" cy="778818"/>
            </a:xfrm>
            <a:prstGeom prst="rect">
              <a:avLst/>
            </a:prstGeom>
            <a:noFill/>
          </p:spPr>
          <p:txBody>
            <a:bodyPr wrap="square">
              <a:spAutoFit/>
            </a:bodyPr>
            <a:p>
              <a:pPr algn="just" fontAlgn="auto">
                <a:spcBef>
                  <a:spcPts val="0"/>
                </a:spcBef>
                <a:spcAft>
                  <a:spcPts val="0"/>
                </a:spcAft>
              </a:pPr>
              <a:r>
                <a:rPr lang="zh-CN" sz="1600" kern="0" noProof="0" dirty="0">
                  <a:ln>
                    <a:noFill/>
                  </a:ln>
                  <a:effectLst/>
                  <a:uLnTx/>
                  <a:uFillTx/>
                  <a:latin typeface="+mn-ea"/>
                  <a:ea typeface="+mn-ea"/>
                  <a:sym typeface="+mn-ea"/>
                </a:rPr>
                <a:t>提出一种多组臂-足通用机构组成的柔性穿越机器人系统，最小可穿越50mm宽狭窄地带，颠覆了以人为主的大规模搜索排查模式。</a:t>
              </a:r>
              <a:endParaRPr lang="zh-CN" sz="1600" kern="0" noProof="0" dirty="0">
                <a:ln>
                  <a:noFill/>
                </a:ln>
                <a:effectLst/>
                <a:uLnTx/>
                <a:uFillTx/>
                <a:latin typeface="+mn-ea"/>
                <a:ea typeface="+mn-ea"/>
                <a:sym typeface="+mn-ea"/>
              </a:endParaRPr>
            </a:p>
          </p:txBody>
        </p:sp>
      </p:grpSp>
      <p:grpSp>
        <p:nvGrpSpPr>
          <p:cNvPr id="117" name="组合 52"/>
          <p:cNvGrpSpPr/>
          <p:nvPr/>
        </p:nvGrpSpPr>
        <p:grpSpPr bwMode="auto">
          <a:xfrm>
            <a:off x="395288" y="2753046"/>
            <a:ext cx="8497192" cy="604035"/>
            <a:chOff x="1292460" y="2623020"/>
            <a:chExt cx="11328524" cy="806138"/>
          </a:xfrm>
        </p:grpSpPr>
        <p:sp>
          <p:nvSpPr>
            <p:cNvPr id="1048816" name="椭圆 53"/>
            <p:cNvSpPr/>
            <p:nvPr/>
          </p:nvSpPr>
          <p:spPr>
            <a:xfrm>
              <a:off x="1292460" y="2623020"/>
              <a:ext cx="438108" cy="4385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r>
                <a:rPr lang="en-US" sz="1200" dirty="0">
                  <a:latin typeface="微软雅黑" panose="020B0503020204020204" pitchFamily="34" charset="-122"/>
                  <a:ea typeface="微软雅黑" panose="020B0503020204020204" pitchFamily="34" charset="-122"/>
                </a:rPr>
                <a:t>2</a:t>
              </a:r>
              <a:endParaRPr lang="en-US" sz="1200" dirty="0">
                <a:latin typeface="微软雅黑" panose="020B0503020204020204" pitchFamily="34" charset="-122"/>
                <a:ea typeface="微软雅黑" panose="020B0503020204020204" pitchFamily="34" charset="-122"/>
              </a:endParaRPr>
            </a:p>
          </p:txBody>
        </p:sp>
        <p:sp>
          <p:nvSpPr>
            <p:cNvPr id="1048817" name="文本框 22"/>
            <p:cNvSpPr txBox="1"/>
            <p:nvPr/>
          </p:nvSpPr>
          <p:spPr>
            <a:xfrm>
              <a:off x="1730568" y="2623220"/>
              <a:ext cx="10890416" cy="805938"/>
            </a:xfrm>
            <a:prstGeom prst="rect">
              <a:avLst/>
            </a:prstGeom>
            <a:noFill/>
          </p:spPr>
          <p:txBody>
            <a:bodyPr wrap="square">
              <a:spAutoFit/>
            </a:bodyPr>
            <a:p>
              <a:pPr algn="just">
                <a:lnSpc>
                  <a:spcPts val="2000"/>
                </a:lnSpc>
              </a:pPr>
              <a:r>
                <a:rPr lang="zh-CN" altLang="en-US" sz="1600" kern="0" noProof="0" dirty="0">
                  <a:ln>
                    <a:noFill/>
                  </a:ln>
                  <a:effectLst/>
                  <a:uLnTx/>
                  <a:uFillTx/>
                  <a:latin typeface="+mn-ea"/>
                  <a:ea typeface="+mn-ea"/>
                  <a:sym typeface="+mn-ea"/>
                </a:rPr>
                <a:t>提出一种臂载视觉系统，形成变构多目深度视觉以实现狭窄缝隙及多种遮挡下的延伸视觉探测，通过人机协作方式解决搜救过程“最后一米”的问题。</a:t>
              </a:r>
              <a:endParaRPr lang="zh-CN" altLang="en-US" sz="1600" kern="0" noProof="0" dirty="0">
                <a:ln>
                  <a:noFill/>
                </a:ln>
                <a:effectLst/>
                <a:uLnTx/>
                <a:uFillTx/>
                <a:latin typeface="+mn-ea"/>
                <a:ea typeface="+mn-ea"/>
                <a:sym typeface="+mn-ea"/>
              </a:endParaRPr>
            </a:p>
          </p:txBody>
        </p:sp>
      </p:grpSp>
      <p:sp>
        <p:nvSpPr>
          <p:cNvPr id="1048818" name="矩形 13"/>
          <p:cNvSpPr/>
          <p:nvPr/>
        </p:nvSpPr>
        <p:spPr>
          <a:xfrm>
            <a:off x="0" y="779145"/>
            <a:ext cx="1711960" cy="50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fontAlgn="auto">
              <a:spcBef>
                <a:spcPts val="0"/>
              </a:spcBef>
              <a:spcAft>
                <a:spcPts val="0"/>
              </a:spcAft>
            </a:pPr>
            <a:endParaRPr lang="zh-CN" altLang="en-US" dirty="0"/>
          </a:p>
        </p:txBody>
      </p:sp>
      <p:sp>
        <p:nvSpPr>
          <p:cNvPr id="1048819" name="文本框 2"/>
          <p:cNvSpPr txBox="1">
            <a:spLocks noChangeArrowheads="1"/>
          </p:cNvSpPr>
          <p:nvPr/>
        </p:nvSpPr>
        <p:spPr bwMode="auto">
          <a:xfrm>
            <a:off x="192345" y="814213"/>
            <a:ext cx="1326515" cy="437515"/>
          </a:xfrm>
          <a:prstGeom prst="rect">
            <a:avLst/>
          </a:prstGeom>
          <a:noFill/>
          <a:ln>
            <a:noFill/>
          </a:ln>
        </p:spPr>
        <p:txBody>
          <a:bodyPr wrap="none"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4.</a:t>
            </a:r>
            <a:r>
              <a:rPr lang="zh-CN" altLang="en-US" sz="2400" b="1" dirty="0">
                <a:solidFill>
                  <a:schemeClr val="bg1"/>
                </a:solidFill>
                <a:latin typeface="微软雅黑" panose="020B0503020204020204" pitchFamily="34" charset="-122"/>
                <a:ea typeface="微软雅黑" panose="020B0503020204020204" pitchFamily="34" charset="-122"/>
              </a:rPr>
              <a:t>创新点</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446520" y="195580"/>
            <a:ext cx="850900" cy="257175"/>
          </a:xfrm>
          <a:prstGeom prst="rect">
            <a:avLst/>
          </a:prstGeom>
        </p:spPr>
      </p:pic>
      <p:grpSp>
        <p:nvGrpSpPr>
          <p:cNvPr id="1" name="组合 48"/>
          <p:cNvGrpSpPr/>
          <p:nvPr/>
        </p:nvGrpSpPr>
        <p:grpSpPr bwMode="auto">
          <a:xfrm>
            <a:off x="395288" y="3653070"/>
            <a:ext cx="8497192" cy="583898"/>
            <a:chOff x="1292460" y="2279553"/>
            <a:chExt cx="11328524" cy="779262"/>
          </a:xfrm>
        </p:grpSpPr>
        <p:sp>
          <p:nvSpPr>
            <p:cNvPr id="3" name="椭圆 49"/>
            <p:cNvSpPr/>
            <p:nvPr/>
          </p:nvSpPr>
          <p:spPr>
            <a:xfrm>
              <a:off x="1292460" y="2279553"/>
              <a:ext cx="438108" cy="4385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r>
                <a:rPr lang="en-US" sz="1200" dirty="0">
                  <a:latin typeface="微软雅黑" panose="020B0503020204020204" pitchFamily="34" charset="-122"/>
                  <a:ea typeface="微软雅黑" panose="020B0503020204020204" pitchFamily="34" charset="-122"/>
                </a:rPr>
                <a:t>3</a:t>
              </a:r>
              <a:endParaRPr lang="en-US" sz="1200" dirty="0">
                <a:latin typeface="微软雅黑" panose="020B0503020204020204" pitchFamily="34" charset="-122"/>
                <a:ea typeface="微软雅黑" panose="020B0503020204020204" pitchFamily="34" charset="-122"/>
              </a:endParaRPr>
            </a:p>
          </p:txBody>
        </p:sp>
        <p:sp>
          <p:nvSpPr>
            <p:cNvPr id="4" name="文本框 22"/>
            <p:cNvSpPr txBox="1"/>
            <p:nvPr/>
          </p:nvSpPr>
          <p:spPr>
            <a:xfrm>
              <a:off x="1730568" y="2279997"/>
              <a:ext cx="10890416" cy="778818"/>
            </a:xfrm>
            <a:prstGeom prst="rect">
              <a:avLst/>
            </a:prstGeom>
            <a:noFill/>
          </p:spPr>
          <p:txBody>
            <a:bodyPr wrap="square">
              <a:spAutoFit/>
            </a:bodyPr>
            <a:p>
              <a:pPr algn="just" fontAlgn="auto">
                <a:spcBef>
                  <a:spcPts val="0"/>
                </a:spcBef>
                <a:spcAft>
                  <a:spcPts val="0"/>
                </a:spcAft>
              </a:pPr>
              <a:r>
                <a:rPr lang="zh-CN" sz="1600" kern="0" noProof="0" dirty="0">
                  <a:ln>
                    <a:noFill/>
                  </a:ln>
                  <a:effectLst/>
                  <a:uLnTx/>
                  <a:uFillTx/>
                  <a:latin typeface="+mn-ea"/>
                  <a:ea typeface="+mn-ea"/>
                  <a:sym typeface="+mn-ea"/>
                </a:rPr>
                <a:t>提出一种拔足机器人蜘蛛与螃蟹行走相结合的仿生行走方法，建立多种地形环境条件下的行走机制与步态系统，提高搜救效率。</a:t>
              </a:r>
              <a:endParaRPr lang="zh-CN" sz="1600" kern="0" noProof="0" dirty="0">
                <a:ln>
                  <a:noFill/>
                </a:ln>
                <a:effectLst/>
                <a:uLnTx/>
                <a:uFillTx/>
                <a:latin typeface="+mn-ea"/>
                <a:ea typeface="+mn-ea"/>
                <a:sym typeface="+mn-ea"/>
              </a:endParaRPr>
            </a:p>
          </p:txBody>
        </p:sp>
      </p:grpSp>
    </p:spTree>
  </p:cSld>
  <p:clrMapOvr>
    <a:masterClrMapping/>
  </p:clrMapOvr>
  <p:transition spd="slow"/>
  <p:timing>
    <p:tnLst>
      <p:par>
        <p:cTn id="1" dur="indefinite" restart="never" nodeType="tmRoot"/>
      </p:par>
    </p:tnLst>
    <p:bldLst>
      <p:bldP spid="10488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pic>
        <p:nvPicPr>
          <p:cNvPr id="2097176" name="图片 23" descr="无外背景"/>
          <p:cNvPicPr>
            <a:picLocks noChangeAspect="1"/>
          </p:cNvPicPr>
          <p:nvPr/>
        </p:nvPicPr>
        <p:blipFill>
          <a:blip r:embed="rId1"/>
          <a:stretch>
            <a:fillRect/>
          </a:stretch>
        </p:blipFill>
        <p:spPr>
          <a:xfrm>
            <a:off x="83820" y="-41910"/>
            <a:ext cx="821055" cy="821055"/>
          </a:xfrm>
          <a:prstGeom prst="rect">
            <a:avLst/>
          </a:prstGeom>
        </p:spPr>
      </p:pic>
      <p:grpSp>
        <p:nvGrpSpPr>
          <p:cNvPr id="116" name="组合 48"/>
          <p:cNvGrpSpPr/>
          <p:nvPr/>
        </p:nvGrpSpPr>
        <p:grpSpPr bwMode="auto">
          <a:xfrm>
            <a:off x="395288" y="1778248"/>
            <a:ext cx="2240915" cy="343519"/>
            <a:chOff x="1292460" y="2279997"/>
            <a:chExt cx="2987606" cy="458457"/>
          </a:xfrm>
        </p:grpSpPr>
        <p:sp>
          <p:nvSpPr>
            <p:cNvPr id="1048813" name="椭圆 49"/>
            <p:cNvSpPr/>
            <p:nvPr/>
          </p:nvSpPr>
          <p:spPr>
            <a:xfrm>
              <a:off x="1292460" y="2299892"/>
              <a:ext cx="438108" cy="4385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r>
                <a:rPr lang="en-US" sz="1200" dirty="0">
                  <a:latin typeface="微软雅黑" panose="020B0503020204020204" pitchFamily="34" charset="-122"/>
                  <a:ea typeface="微软雅黑" panose="020B0503020204020204" pitchFamily="34" charset="-122"/>
                </a:rPr>
                <a:t>1</a:t>
              </a:r>
              <a:endParaRPr lang="en-US" sz="1200" dirty="0">
                <a:latin typeface="微软雅黑" panose="020B0503020204020204" pitchFamily="34" charset="-122"/>
                <a:ea typeface="微软雅黑" panose="020B0503020204020204" pitchFamily="34" charset="-122"/>
              </a:endParaRPr>
            </a:p>
          </p:txBody>
        </p:sp>
        <p:sp>
          <p:nvSpPr>
            <p:cNvPr id="1048814" name="文本框 22"/>
            <p:cNvSpPr txBox="1"/>
            <p:nvPr/>
          </p:nvSpPr>
          <p:spPr>
            <a:xfrm>
              <a:off x="1730146" y="2279997"/>
              <a:ext cx="2549920" cy="450004"/>
            </a:xfrm>
            <a:prstGeom prst="rect">
              <a:avLst/>
            </a:prstGeom>
            <a:noFill/>
          </p:spPr>
          <p:txBody>
            <a:bodyPr wrap="square">
              <a:spAutoFit/>
            </a:bodyPr>
            <a:p>
              <a:pPr fontAlgn="auto">
                <a:spcBef>
                  <a:spcPts val="0"/>
                </a:spcBef>
                <a:spcAft>
                  <a:spcPts val="0"/>
                </a:spcAft>
              </a:pPr>
              <a:r>
                <a:rPr lang="en-US" sz="1600" kern="0" noProof="0" dirty="0">
                  <a:ln>
                    <a:noFill/>
                  </a:ln>
                  <a:effectLst/>
                  <a:uLnTx/>
                  <a:uFillTx/>
                  <a:latin typeface="Times New Roman" panose="02020603050405020304" pitchFamily="18" charset="0"/>
                  <a:ea typeface="+mn-ea"/>
                  <a:cs typeface="Times New Roman" panose="02020603050405020304" pitchFamily="18" charset="0"/>
                  <a:sym typeface="+mn-ea"/>
                </a:rPr>
                <a:t>60KG</a:t>
              </a:r>
              <a:r>
                <a:rPr lang="zh-CN" altLang="en-US" sz="1600" kern="0" noProof="0" dirty="0">
                  <a:ln>
                    <a:noFill/>
                  </a:ln>
                  <a:effectLst/>
                  <a:uLnTx/>
                  <a:uFillTx/>
                  <a:latin typeface="Times New Roman" panose="02020603050405020304" pitchFamily="18" charset="0"/>
                  <a:ea typeface="+mn-ea"/>
                  <a:cs typeface="Times New Roman" panose="02020603050405020304" pitchFamily="18" charset="0"/>
                  <a:sym typeface="+mn-ea"/>
                </a:rPr>
                <a:t>舵机</a:t>
              </a:r>
              <a:endParaRPr lang="zh-CN" altLang="en-US" sz="1600" kern="0" noProof="0" dirty="0">
                <a:ln>
                  <a:noFill/>
                </a:ln>
                <a:effectLst/>
                <a:uLnTx/>
                <a:uFillTx/>
                <a:latin typeface="Times New Roman" panose="02020603050405020304" pitchFamily="18" charset="0"/>
                <a:ea typeface="+mn-ea"/>
                <a:cs typeface="Times New Roman" panose="02020603050405020304" pitchFamily="18" charset="0"/>
                <a:sym typeface="+mn-ea"/>
              </a:endParaRPr>
            </a:p>
          </p:txBody>
        </p:sp>
      </p:grpSp>
      <p:grpSp>
        <p:nvGrpSpPr>
          <p:cNvPr id="117" name="组合 52"/>
          <p:cNvGrpSpPr/>
          <p:nvPr/>
        </p:nvGrpSpPr>
        <p:grpSpPr bwMode="auto">
          <a:xfrm>
            <a:off x="395288" y="2241237"/>
            <a:ext cx="2052955" cy="347345"/>
            <a:chOff x="1292460" y="2806920"/>
            <a:chExt cx="2737016" cy="463562"/>
          </a:xfrm>
        </p:grpSpPr>
        <p:sp>
          <p:nvSpPr>
            <p:cNvPr id="1048816" name="椭圆 53"/>
            <p:cNvSpPr/>
            <p:nvPr/>
          </p:nvSpPr>
          <p:spPr>
            <a:xfrm>
              <a:off x="1292460" y="2806920"/>
              <a:ext cx="438108" cy="4385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r>
                <a:rPr lang="en-US" sz="1200" dirty="0">
                  <a:latin typeface="微软雅黑" panose="020B0503020204020204" pitchFamily="34" charset="-122"/>
                  <a:ea typeface="微软雅黑" panose="020B0503020204020204" pitchFamily="34" charset="-122"/>
                </a:rPr>
                <a:t>2</a:t>
              </a:r>
              <a:endParaRPr lang="en-US" sz="1200" dirty="0">
                <a:latin typeface="微软雅黑" panose="020B0503020204020204" pitchFamily="34" charset="-122"/>
                <a:ea typeface="微软雅黑" panose="020B0503020204020204" pitchFamily="34" charset="-122"/>
              </a:endParaRPr>
            </a:p>
          </p:txBody>
        </p:sp>
        <p:sp>
          <p:nvSpPr>
            <p:cNvPr id="1048817" name="文本框 22"/>
            <p:cNvSpPr txBox="1"/>
            <p:nvPr/>
          </p:nvSpPr>
          <p:spPr>
            <a:xfrm>
              <a:off x="1730146" y="2806920"/>
              <a:ext cx="2299330" cy="463562"/>
            </a:xfrm>
            <a:prstGeom prst="rect">
              <a:avLst/>
            </a:prstGeom>
            <a:noFill/>
          </p:spPr>
          <p:txBody>
            <a:bodyPr wrap="square">
              <a:spAutoFit/>
            </a:bodyPr>
            <a:p>
              <a:pPr algn="just">
                <a:lnSpc>
                  <a:spcPts val="2000"/>
                </a:lnSpc>
              </a:pPr>
              <a:r>
                <a:rPr lang="en-US" altLang="zh-CN" sz="1600" kern="0" noProof="0" dirty="0">
                  <a:ln>
                    <a:noFill/>
                  </a:ln>
                  <a:effectLst/>
                  <a:uLnTx/>
                  <a:uFillTx/>
                  <a:latin typeface="+mn-ea"/>
                  <a:ea typeface="+mn-ea"/>
                  <a:cs typeface="Times New Roman" panose="02020603050405020304" pitchFamily="18" charset="0"/>
                  <a:sym typeface="+mn-ea"/>
                </a:rPr>
                <a:t>3d</a:t>
              </a:r>
              <a:r>
                <a:rPr lang="zh-CN" altLang="en-US" sz="1600" kern="0" noProof="0" dirty="0">
                  <a:ln>
                    <a:noFill/>
                  </a:ln>
                  <a:effectLst/>
                  <a:uLnTx/>
                  <a:uFillTx/>
                  <a:latin typeface="+mn-ea"/>
                  <a:ea typeface="+mn-ea"/>
                  <a:cs typeface="Times New Roman" panose="02020603050405020304" pitchFamily="18" charset="0"/>
                  <a:sym typeface="+mn-ea"/>
                </a:rPr>
                <a:t>打印连接件</a:t>
              </a:r>
              <a:endParaRPr lang="zh-CN" altLang="en-US" sz="1600" kern="0" noProof="0" dirty="0">
                <a:ln>
                  <a:noFill/>
                </a:ln>
                <a:effectLst/>
                <a:uLnTx/>
                <a:uFillTx/>
                <a:latin typeface="+mn-ea"/>
                <a:ea typeface="+mn-ea"/>
                <a:cs typeface="Times New Roman" panose="02020603050405020304" pitchFamily="18" charset="0"/>
                <a:sym typeface="+mn-ea"/>
              </a:endParaRPr>
            </a:p>
          </p:txBody>
        </p:sp>
      </p:grpSp>
      <p:sp>
        <p:nvSpPr>
          <p:cNvPr id="1048818" name="矩形 13"/>
          <p:cNvSpPr/>
          <p:nvPr/>
        </p:nvSpPr>
        <p:spPr>
          <a:xfrm>
            <a:off x="0" y="779145"/>
            <a:ext cx="1711960" cy="50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fontAlgn="auto">
              <a:spcBef>
                <a:spcPts val="0"/>
              </a:spcBef>
              <a:spcAft>
                <a:spcPts val="0"/>
              </a:spcAft>
            </a:pPr>
            <a:endParaRPr lang="zh-CN" altLang="en-US" dirty="0"/>
          </a:p>
        </p:txBody>
      </p:sp>
      <p:sp>
        <p:nvSpPr>
          <p:cNvPr id="1048819" name="文本框 2"/>
          <p:cNvSpPr txBox="1">
            <a:spLocks noChangeArrowheads="1"/>
          </p:cNvSpPr>
          <p:nvPr/>
        </p:nvSpPr>
        <p:spPr bwMode="auto">
          <a:xfrm>
            <a:off x="39945" y="814213"/>
            <a:ext cx="1631315" cy="437515"/>
          </a:xfrm>
          <a:prstGeom prst="rect">
            <a:avLst/>
          </a:prstGeom>
          <a:noFill/>
          <a:ln>
            <a:noFill/>
          </a:ln>
        </p:spPr>
        <p:txBody>
          <a:bodyPr wrap="none"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5.</a:t>
            </a:r>
            <a:r>
              <a:rPr lang="zh-CN" altLang="en-US" sz="2400" b="1" dirty="0">
                <a:solidFill>
                  <a:schemeClr val="bg1"/>
                </a:solidFill>
                <a:latin typeface="微软雅黑" panose="020B0503020204020204" pitchFamily="34" charset="-122"/>
                <a:ea typeface="微软雅黑" panose="020B0503020204020204" pitchFamily="34" charset="-122"/>
              </a:rPr>
              <a:t>现有条件</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6446520" y="195580"/>
            <a:ext cx="850900" cy="257175"/>
          </a:xfrm>
          <a:prstGeom prst="rect">
            <a:avLst/>
          </a:prstGeom>
        </p:spPr>
      </p:pic>
      <p:grpSp>
        <p:nvGrpSpPr>
          <p:cNvPr id="2" name="组合 52"/>
          <p:cNvGrpSpPr/>
          <p:nvPr/>
        </p:nvGrpSpPr>
        <p:grpSpPr bwMode="auto">
          <a:xfrm>
            <a:off x="395288" y="2685102"/>
            <a:ext cx="2294890" cy="347345"/>
            <a:chOff x="1292460" y="2806920"/>
            <a:chExt cx="3059566" cy="463562"/>
          </a:xfrm>
        </p:grpSpPr>
        <p:sp>
          <p:nvSpPr>
            <p:cNvPr id="3" name="椭圆 53"/>
            <p:cNvSpPr/>
            <p:nvPr/>
          </p:nvSpPr>
          <p:spPr>
            <a:xfrm>
              <a:off x="1292460" y="2806920"/>
              <a:ext cx="438108" cy="4385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r>
                <a:rPr lang="en-US" sz="1200" dirty="0">
                  <a:latin typeface="微软雅黑" panose="020B0503020204020204" pitchFamily="34" charset="-122"/>
                  <a:ea typeface="微软雅黑" panose="020B0503020204020204" pitchFamily="34" charset="-122"/>
                </a:rPr>
                <a:t>3</a:t>
              </a:r>
              <a:endParaRPr lang="en-US" sz="1200" dirty="0">
                <a:latin typeface="微软雅黑" panose="020B0503020204020204" pitchFamily="34" charset="-122"/>
                <a:ea typeface="微软雅黑" panose="020B0503020204020204" pitchFamily="34" charset="-122"/>
              </a:endParaRPr>
            </a:p>
          </p:txBody>
        </p:sp>
        <p:sp>
          <p:nvSpPr>
            <p:cNvPr id="4" name="文本框 22"/>
            <p:cNvSpPr txBox="1"/>
            <p:nvPr/>
          </p:nvSpPr>
          <p:spPr>
            <a:xfrm>
              <a:off x="1730146" y="2806920"/>
              <a:ext cx="2621880" cy="463562"/>
            </a:xfrm>
            <a:prstGeom prst="rect">
              <a:avLst/>
            </a:prstGeom>
            <a:noFill/>
          </p:spPr>
          <p:txBody>
            <a:bodyPr wrap="square">
              <a:spAutoFit/>
            </a:bodyPr>
            <a:p>
              <a:pPr algn="just">
                <a:lnSpc>
                  <a:spcPts val="2000"/>
                </a:lnSpc>
              </a:pPr>
              <a:r>
                <a:rPr lang="en-US" sz="1600" kern="0" noProof="0" dirty="0">
                  <a:ln>
                    <a:noFill/>
                  </a:ln>
                  <a:effectLst/>
                  <a:uLnTx/>
                  <a:uFillTx/>
                  <a:latin typeface="Times New Roman" panose="02020603050405020304" pitchFamily="18" charset="0"/>
                  <a:ea typeface="+mn-ea"/>
                  <a:cs typeface="Times New Roman" panose="02020603050405020304" pitchFamily="18" charset="0"/>
                  <a:sym typeface="+mn-ea"/>
                </a:rPr>
                <a:t>STM32</a:t>
              </a:r>
              <a:r>
                <a:rPr lang="zh-CN" altLang="en-US" sz="1600" kern="0" noProof="0" dirty="0">
                  <a:ln>
                    <a:noFill/>
                  </a:ln>
                  <a:effectLst/>
                  <a:uLnTx/>
                  <a:uFillTx/>
                  <a:latin typeface="Times New Roman" panose="02020603050405020304" pitchFamily="18" charset="0"/>
                  <a:ea typeface="+mn-ea"/>
                  <a:cs typeface="Times New Roman" panose="02020603050405020304" pitchFamily="18" charset="0"/>
                  <a:sym typeface="+mn-ea"/>
                </a:rPr>
                <a:t>单片机</a:t>
              </a:r>
              <a:endParaRPr lang="zh-CN" altLang="en-US" sz="1600" kern="0" noProof="0" dirty="0">
                <a:ln>
                  <a:noFill/>
                </a:ln>
                <a:effectLst/>
                <a:uLnTx/>
                <a:uFillTx/>
                <a:latin typeface="Times New Roman" panose="02020603050405020304" pitchFamily="18" charset="0"/>
                <a:ea typeface="+mn-ea"/>
                <a:cs typeface="Times New Roman" panose="02020603050405020304" pitchFamily="18" charset="0"/>
                <a:sym typeface="+mn-ea"/>
              </a:endParaRPr>
            </a:p>
          </p:txBody>
        </p:sp>
      </p:grpSp>
      <p:grpSp>
        <p:nvGrpSpPr>
          <p:cNvPr id="10" name="组合 52"/>
          <p:cNvGrpSpPr/>
          <p:nvPr/>
        </p:nvGrpSpPr>
        <p:grpSpPr bwMode="auto">
          <a:xfrm>
            <a:off x="395288" y="3130237"/>
            <a:ext cx="2298065" cy="347345"/>
            <a:chOff x="1292460" y="2806920"/>
            <a:chExt cx="3063799" cy="463562"/>
          </a:xfrm>
        </p:grpSpPr>
        <p:sp>
          <p:nvSpPr>
            <p:cNvPr id="11" name="椭圆 53"/>
            <p:cNvSpPr/>
            <p:nvPr/>
          </p:nvSpPr>
          <p:spPr>
            <a:xfrm>
              <a:off x="1292460" y="2806920"/>
              <a:ext cx="438108" cy="4385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r>
                <a:rPr lang="en-US" sz="1200" dirty="0">
                  <a:latin typeface="微软雅黑" panose="020B0503020204020204" pitchFamily="34" charset="-122"/>
                  <a:ea typeface="微软雅黑" panose="020B0503020204020204" pitchFamily="34" charset="-122"/>
                </a:rPr>
                <a:t>4</a:t>
              </a:r>
              <a:endParaRPr lang="en-US" sz="1200" dirty="0">
                <a:latin typeface="微软雅黑" panose="020B0503020204020204" pitchFamily="34" charset="-122"/>
                <a:ea typeface="微软雅黑" panose="020B0503020204020204" pitchFamily="34" charset="-122"/>
              </a:endParaRPr>
            </a:p>
          </p:txBody>
        </p:sp>
        <p:sp>
          <p:nvSpPr>
            <p:cNvPr id="12" name="文本框 22"/>
            <p:cNvSpPr txBox="1"/>
            <p:nvPr/>
          </p:nvSpPr>
          <p:spPr>
            <a:xfrm>
              <a:off x="1730146" y="2806920"/>
              <a:ext cx="2626113" cy="463562"/>
            </a:xfrm>
            <a:prstGeom prst="rect">
              <a:avLst/>
            </a:prstGeom>
            <a:noFill/>
          </p:spPr>
          <p:txBody>
            <a:bodyPr wrap="square">
              <a:spAutoFit/>
            </a:bodyPr>
            <a:p>
              <a:pPr algn="just">
                <a:lnSpc>
                  <a:spcPts val="2000"/>
                </a:lnSpc>
              </a:pPr>
              <a:r>
                <a:rPr lang="zh-CN" sz="1600" kern="0" noProof="0" dirty="0">
                  <a:ln>
                    <a:noFill/>
                  </a:ln>
                  <a:effectLst/>
                  <a:uLnTx/>
                  <a:uFillTx/>
                  <a:latin typeface="Times New Roman" panose="02020603050405020304" pitchFamily="18" charset="0"/>
                  <a:ea typeface="+mn-ea"/>
                  <a:cs typeface="Times New Roman" panose="02020603050405020304" pitchFamily="18" charset="0"/>
                  <a:sym typeface="+mn-ea"/>
                </a:rPr>
                <a:t>电机驱动模块</a:t>
              </a:r>
              <a:endParaRPr lang="zh-CN" sz="1600" kern="0" noProof="0" dirty="0">
                <a:ln>
                  <a:noFill/>
                </a:ln>
                <a:effectLst/>
                <a:uLnTx/>
                <a:uFillTx/>
                <a:latin typeface="Times New Roman" panose="02020603050405020304" pitchFamily="18" charset="0"/>
                <a:ea typeface="+mn-ea"/>
                <a:cs typeface="Times New Roman" panose="02020603050405020304" pitchFamily="18" charset="0"/>
                <a:sym typeface="+mn-ea"/>
              </a:endParaRPr>
            </a:p>
          </p:txBody>
        </p:sp>
      </p:grpSp>
      <p:pic>
        <p:nvPicPr>
          <p:cNvPr id="28680" name="图片 5"/>
          <p:cNvPicPr>
            <a:picLocks noChangeAspect="1"/>
          </p:cNvPicPr>
          <p:nvPr/>
        </p:nvPicPr>
        <p:blipFill>
          <a:blip r:embed="rId3"/>
          <a:stretch>
            <a:fillRect/>
          </a:stretch>
        </p:blipFill>
        <p:spPr>
          <a:xfrm>
            <a:off x="3213100" y="3192145"/>
            <a:ext cx="1173480" cy="1176655"/>
          </a:xfrm>
          <a:prstGeom prst="rect">
            <a:avLst/>
          </a:prstGeom>
          <a:noFill/>
          <a:ln w="9525">
            <a:noFill/>
          </a:ln>
        </p:spPr>
      </p:pic>
      <p:sp>
        <p:nvSpPr>
          <p:cNvPr id="13" name="椭圆 49"/>
          <p:cNvSpPr/>
          <p:nvPr/>
        </p:nvSpPr>
        <p:spPr>
          <a:xfrm>
            <a:off x="3587433" y="2745655"/>
            <a:ext cx="328612" cy="32861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r>
              <a:rPr lang="en-US" sz="1200" dirty="0">
                <a:latin typeface="微软雅黑" panose="020B0503020204020204" pitchFamily="34" charset="-122"/>
                <a:ea typeface="微软雅黑" panose="020B0503020204020204" pitchFamily="34" charset="-122"/>
              </a:rPr>
              <a:t>1</a:t>
            </a:r>
            <a:endParaRPr lang="en-US" sz="1200" dirty="0">
              <a:latin typeface="微软雅黑" panose="020B0503020204020204" pitchFamily="34" charset="-122"/>
              <a:ea typeface="微软雅黑" panose="020B0503020204020204" pitchFamily="34" charset="-122"/>
            </a:endParaRPr>
          </a:p>
        </p:txBody>
      </p:sp>
      <p:sp>
        <p:nvSpPr>
          <p:cNvPr id="14" name="椭圆 49"/>
          <p:cNvSpPr/>
          <p:nvPr/>
        </p:nvSpPr>
        <p:spPr>
          <a:xfrm>
            <a:off x="5510213" y="2745655"/>
            <a:ext cx="328612" cy="32861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r>
              <a:rPr lang="en-US" sz="1200" dirty="0">
                <a:latin typeface="微软雅黑" panose="020B0503020204020204" pitchFamily="34" charset="-122"/>
                <a:ea typeface="微软雅黑" panose="020B0503020204020204" pitchFamily="34" charset="-122"/>
              </a:rPr>
              <a:t>2</a:t>
            </a:r>
            <a:endParaRPr lang="en-US" sz="1200" dirty="0">
              <a:latin typeface="微软雅黑" panose="020B0503020204020204" pitchFamily="34" charset="-122"/>
              <a:ea typeface="微软雅黑" panose="020B0503020204020204" pitchFamily="34" charset="-122"/>
            </a:endParaRPr>
          </a:p>
        </p:txBody>
      </p:sp>
      <p:sp>
        <p:nvSpPr>
          <p:cNvPr id="15" name="椭圆 49"/>
          <p:cNvSpPr/>
          <p:nvPr/>
        </p:nvSpPr>
        <p:spPr>
          <a:xfrm>
            <a:off x="5498783" y="4490635"/>
            <a:ext cx="328612" cy="32861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r>
              <a:rPr lang="en-US" sz="1200" dirty="0">
                <a:latin typeface="微软雅黑" panose="020B0503020204020204" pitchFamily="34" charset="-122"/>
                <a:ea typeface="微软雅黑" panose="020B0503020204020204" pitchFamily="34" charset="-122"/>
              </a:rPr>
              <a:t>5</a:t>
            </a:r>
            <a:endParaRPr lang="en-US" sz="1200" dirty="0">
              <a:latin typeface="微软雅黑" panose="020B0503020204020204" pitchFamily="34" charset="-122"/>
              <a:ea typeface="微软雅黑" panose="020B0503020204020204" pitchFamily="34" charset="-122"/>
            </a:endParaRPr>
          </a:p>
        </p:txBody>
      </p:sp>
      <p:sp>
        <p:nvSpPr>
          <p:cNvPr id="16" name="椭圆 49"/>
          <p:cNvSpPr/>
          <p:nvPr/>
        </p:nvSpPr>
        <p:spPr>
          <a:xfrm>
            <a:off x="3588703" y="4467775"/>
            <a:ext cx="328612" cy="32861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r>
              <a:rPr lang="en-US" sz="1200" dirty="0">
                <a:latin typeface="微软雅黑" panose="020B0503020204020204" pitchFamily="34" charset="-122"/>
                <a:ea typeface="微软雅黑" panose="020B0503020204020204" pitchFamily="34" charset="-122"/>
              </a:rPr>
              <a:t>4</a:t>
            </a:r>
            <a:endParaRPr lang="en-US" sz="1200" dirty="0">
              <a:latin typeface="微软雅黑" panose="020B0503020204020204" pitchFamily="34" charset="-122"/>
              <a:ea typeface="微软雅黑" panose="020B0503020204020204" pitchFamily="34" charset="-122"/>
            </a:endParaRPr>
          </a:p>
        </p:txBody>
      </p:sp>
      <p:grpSp>
        <p:nvGrpSpPr>
          <p:cNvPr id="8" name="组合 52"/>
          <p:cNvGrpSpPr/>
          <p:nvPr/>
        </p:nvGrpSpPr>
        <p:grpSpPr bwMode="auto">
          <a:xfrm>
            <a:off x="395605" y="3575685"/>
            <a:ext cx="2626361" cy="347345"/>
            <a:chOff x="1292460" y="2806920"/>
            <a:chExt cx="3452918" cy="463677"/>
          </a:xfrm>
        </p:grpSpPr>
        <p:sp>
          <p:nvSpPr>
            <p:cNvPr id="6" name="椭圆 53"/>
            <p:cNvSpPr/>
            <p:nvPr/>
          </p:nvSpPr>
          <p:spPr>
            <a:xfrm>
              <a:off x="1292460" y="2806920"/>
              <a:ext cx="438108" cy="4385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r>
                <a:rPr lang="en-US" sz="1200" dirty="0">
                  <a:latin typeface="微软雅黑" panose="020B0503020204020204" pitchFamily="34" charset="-122"/>
                  <a:ea typeface="微软雅黑" panose="020B0503020204020204" pitchFamily="34" charset="-122"/>
                </a:rPr>
                <a:t>5</a:t>
              </a:r>
              <a:endParaRPr lang="en-US" sz="1200" dirty="0">
                <a:latin typeface="微软雅黑" panose="020B0503020204020204" pitchFamily="34" charset="-122"/>
                <a:ea typeface="微软雅黑" panose="020B0503020204020204" pitchFamily="34" charset="-122"/>
              </a:endParaRPr>
            </a:p>
          </p:txBody>
        </p:sp>
        <p:sp>
          <p:nvSpPr>
            <p:cNvPr id="7" name="文本框 22"/>
            <p:cNvSpPr txBox="1"/>
            <p:nvPr/>
          </p:nvSpPr>
          <p:spPr>
            <a:xfrm>
              <a:off x="1729919" y="2806920"/>
              <a:ext cx="3015459" cy="463677"/>
            </a:xfrm>
            <a:prstGeom prst="rect">
              <a:avLst/>
            </a:prstGeom>
            <a:noFill/>
          </p:spPr>
          <p:txBody>
            <a:bodyPr wrap="square">
              <a:spAutoFit/>
            </a:bodyPr>
            <a:p>
              <a:pPr algn="just">
                <a:lnSpc>
                  <a:spcPts val="2000"/>
                </a:lnSpc>
              </a:pPr>
              <a:r>
                <a:rPr lang="zh-CN" sz="1600" kern="0" noProof="0" dirty="0">
                  <a:ln>
                    <a:noFill/>
                  </a:ln>
                  <a:effectLst/>
                  <a:uLnTx/>
                  <a:uFillTx/>
                  <a:latin typeface="Times New Roman" panose="02020603050405020304" pitchFamily="18" charset="0"/>
                  <a:ea typeface="+mn-ea"/>
                  <a:cs typeface="Times New Roman" panose="02020603050405020304" pitchFamily="18" charset="0"/>
                  <a:sym typeface="+mn-ea"/>
                </a:rPr>
                <a:t>电源降压模块</a:t>
              </a:r>
              <a:endParaRPr lang="zh-CN" sz="1600" kern="0" noProof="0" dirty="0">
                <a:ln>
                  <a:noFill/>
                </a:ln>
                <a:effectLst/>
                <a:uLnTx/>
                <a:uFillTx/>
                <a:latin typeface="Times New Roman" panose="02020603050405020304" pitchFamily="18" charset="0"/>
                <a:ea typeface="+mn-ea"/>
                <a:cs typeface="Times New Roman" panose="02020603050405020304" pitchFamily="18" charset="0"/>
                <a:sym typeface="+mn-ea"/>
              </a:endParaRPr>
            </a:p>
          </p:txBody>
        </p:sp>
      </p:grpSp>
      <p:sp>
        <p:nvSpPr>
          <p:cNvPr id="9" name="椭圆 49"/>
          <p:cNvSpPr/>
          <p:nvPr/>
        </p:nvSpPr>
        <p:spPr>
          <a:xfrm>
            <a:off x="7753033" y="2745655"/>
            <a:ext cx="328612" cy="32861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r>
              <a:rPr lang="en-US" sz="1200" dirty="0">
                <a:latin typeface="微软雅黑" panose="020B0503020204020204" pitchFamily="34" charset="-122"/>
                <a:ea typeface="微软雅黑" panose="020B0503020204020204" pitchFamily="34" charset="-122"/>
              </a:rPr>
              <a:t>3</a:t>
            </a:r>
            <a:endParaRPr lang="en-US" sz="1200" dirty="0">
              <a:latin typeface="微软雅黑" panose="020B0503020204020204" pitchFamily="34" charset="-122"/>
              <a:ea typeface="微软雅黑" panose="020B0503020204020204" pitchFamily="34" charset="-122"/>
            </a:endParaRPr>
          </a:p>
        </p:txBody>
      </p:sp>
      <p:pic>
        <p:nvPicPr>
          <p:cNvPr id="1" name="图片 0"/>
          <p:cNvPicPr>
            <a:picLocks noChangeAspect="1"/>
          </p:cNvPicPr>
          <p:nvPr/>
        </p:nvPicPr>
        <p:blipFill>
          <a:blip r:embed="rId4"/>
          <a:srcRect l="-1688" t="13655" r="13393" b="35967"/>
          <a:stretch>
            <a:fillRect/>
          </a:stretch>
        </p:blipFill>
        <p:spPr>
          <a:xfrm>
            <a:off x="4932045" y="3197860"/>
            <a:ext cx="1339215" cy="1136650"/>
          </a:xfrm>
          <a:prstGeom prst="rect">
            <a:avLst/>
          </a:prstGeom>
        </p:spPr>
      </p:pic>
      <p:pic>
        <p:nvPicPr>
          <p:cNvPr id="22" name="图片 21" descr="d663040983e281b0253190075a34077"/>
          <p:cNvPicPr>
            <a:picLocks noChangeAspect="1"/>
          </p:cNvPicPr>
          <p:nvPr/>
        </p:nvPicPr>
        <p:blipFill>
          <a:blip r:embed="rId5"/>
          <a:stretch>
            <a:fillRect/>
          </a:stretch>
        </p:blipFill>
        <p:spPr>
          <a:xfrm>
            <a:off x="2915920" y="1491615"/>
            <a:ext cx="1595120" cy="1160145"/>
          </a:xfrm>
          <a:prstGeom prst="rect">
            <a:avLst/>
          </a:prstGeom>
        </p:spPr>
      </p:pic>
      <p:pic>
        <p:nvPicPr>
          <p:cNvPr id="23" name="图片 22"/>
          <p:cNvPicPr>
            <a:picLocks noChangeAspect="1"/>
          </p:cNvPicPr>
          <p:nvPr/>
        </p:nvPicPr>
        <p:blipFill>
          <a:blip r:embed="rId6"/>
          <a:stretch>
            <a:fillRect/>
          </a:stretch>
        </p:blipFill>
        <p:spPr>
          <a:xfrm>
            <a:off x="5053330" y="1525270"/>
            <a:ext cx="1411605" cy="1123315"/>
          </a:xfrm>
          <a:prstGeom prst="rect">
            <a:avLst/>
          </a:prstGeom>
        </p:spPr>
      </p:pic>
      <p:pic>
        <p:nvPicPr>
          <p:cNvPr id="24" name="图片 23"/>
          <p:cNvPicPr>
            <a:picLocks noChangeAspect="1"/>
          </p:cNvPicPr>
          <p:nvPr/>
        </p:nvPicPr>
        <p:blipFill>
          <a:blip r:embed="rId7"/>
          <a:srcRect t="-1786" b="1786"/>
          <a:stretch>
            <a:fillRect/>
          </a:stretch>
        </p:blipFill>
        <p:spPr>
          <a:xfrm>
            <a:off x="7091680" y="1545590"/>
            <a:ext cx="1597025" cy="1031240"/>
          </a:xfrm>
          <a:prstGeom prst="rect">
            <a:avLst/>
          </a:prstGeom>
        </p:spPr>
      </p:pic>
    </p:spTree>
  </p:cSld>
  <p:clrMapOvr>
    <a:masterClrMapping/>
  </p:clrMapOvr>
  <p:transition spd="slow"/>
  <p:timing>
    <p:tnLst>
      <p:par>
        <p:cTn id="1" dur="indefinite" restart="never" nodeType="tmRoot"/>
      </p:par>
    </p:tnLst>
    <p:bldLst>
      <p:bldP spid="10488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592" name="文本框 38"/>
          <p:cNvSpPr txBox="1"/>
          <p:nvPr/>
        </p:nvSpPr>
        <p:spPr>
          <a:xfrm>
            <a:off x="163513" y="2346325"/>
            <a:ext cx="3124200" cy="585788"/>
          </a:xfrm>
          <a:prstGeom prst="rect">
            <a:avLst/>
          </a:prstGeom>
          <a:noFill/>
        </p:spPr>
        <p:txBody>
          <a:bodyPr>
            <a:spAutoFit/>
          </a:bodyPr>
          <a:p>
            <a:pPr fontAlgn="auto">
              <a:spcBef>
                <a:spcPts val="0"/>
              </a:spcBef>
              <a:spcAft>
                <a:spcPts val="0"/>
              </a:spcAft>
            </a:pPr>
            <a:r>
              <a:rPr lang="en-US" altLang="zh-CN" sz="3200" b="1" dirty="0">
                <a:solidFill>
                  <a:schemeClr val="bg1">
                    <a:lumMod val="65000"/>
                  </a:schemeClr>
                </a:solidFill>
                <a:latin typeface="微软雅黑" panose="020B0503020204020204" pitchFamily="34" charset="-122"/>
                <a:ea typeface="微软雅黑" panose="020B0503020204020204" pitchFamily="34" charset="-122"/>
              </a:rPr>
              <a:t>CONTENTS</a:t>
            </a:r>
            <a:endParaRPr lang="zh-CN" altLang="en-US" sz="32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48593" name="文本框 11"/>
          <p:cNvSpPr txBox="1">
            <a:spLocks noChangeArrowheads="1"/>
          </p:cNvSpPr>
          <p:nvPr/>
        </p:nvSpPr>
        <p:spPr bwMode="auto">
          <a:xfrm>
            <a:off x="1979613" y="1976438"/>
            <a:ext cx="792481" cy="510540"/>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a:solidFill>
                  <a:srgbClr val="414455"/>
                </a:solidFill>
                <a:latin typeface="微软雅黑" panose="020B0503020204020204" pitchFamily="34" charset="-122"/>
                <a:ea typeface="微软雅黑" panose="020B0503020204020204" pitchFamily="34" charset="-122"/>
              </a:rPr>
              <a:t>目录</a:t>
            </a:r>
            <a:endParaRPr lang="zh-CN" altLang="en-US" sz="2800" b="1" dirty="0">
              <a:solidFill>
                <a:srgbClr val="414455"/>
              </a:solidFill>
              <a:latin typeface="微软雅黑" panose="020B0503020204020204" pitchFamily="34" charset="-122"/>
              <a:ea typeface="微软雅黑" panose="020B0503020204020204" pitchFamily="34" charset="-122"/>
            </a:endParaRPr>
          </a:p>
        </p:txBody>
      </p:sp>
      <p:sp>
        <p:nvSpPr>
          <p:cNvPr id="1048594" name="文本框 18"/>
          <p:cNvSpPr txBox="1"/>
          <p:nvPr/>
        </p:nvSpPr>
        <p:spPr>
          <a:xfrm>
            <a:off x="3984625" y="2114550"/>
            <a:ext cx="1097280" cy="368300"/>
          </a:xfrm>
          <a:prstGeom prst="rect">
            <a:avLst/>
          </a:prstGeom>
          <a:noFill/>
        </p:spPr>
        <p:txBody>
          <a:bodyPr wrap="none">
            <a:spAutoFit/>
          </a:bodyPr>
          <a:p>
            <a:pPr fontAlgn="auto">
              <a:spcBef>
                <a:spcPts val="0"/>
              </a:spcBef>
              <a:spcAft>
                <a:spcPts val="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选题意义</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50" name="组合 34"/>
          <p:cNvGrpSpPr/>
          <p:nvPr/>
        </p:nvGrpSpPr>
        <p:grpSpPr bwMode="auto">
          <a:xfrm>
            <a:off x="3530600" y="2047875"/>
            <a:ext cx="452438" cy="510540"/>
            <a:chOff x="3530409" y="2047768"/>
            <a:chExt cx="452678" cy="509902"/>
          </a:xfrm>
        </p:grpSpPr>
        <p:sp>
          <p:nvSpPr>
            <p:cNvPr id="1048595" name="文本框 16"/>
            <p:cNvSpPr txBox="1">
              <a:spLocks noChangeArrowheads="1"/>
            </p:cNvSpPr>
            <p:nvPr/>
          </p:nvSpPr>
          <p:spPr bwMode="auto">
            <a:xfrm>
              <a:off x="3530409" y="2047768"/>
              <a:ext cx="398991" cy="509902"/>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800">
                  <a:solidFill>
                    <a:srgbClr val="414455"/>
                  </a:solidFill>
                  <a:ea typeface="微软雅黑" panose="020B0503020204020204" pitchFamily="34" charset="-122"/>
                </a:rPr>
                <a:t>1</a:t>
              </a:r>
              <a:endParaRPr lang="zh-CN" altLang="en-US" sz="2800">
                <a:solidFill>
                  <a:srgbClr val="414455"/>
                </a:solidFill>
                <a:ea typeface="微软雅黑" panose="020B0503020204020204" pitchFamily="34" charset="-122"/>
              </a:endParaRPr>
            </a:p>
          </p:txBody>
        </p:sp>
        <p:cxnSp>
          <p:nvCxnSpPr>
            <p:cNvPr id="3145732" name="直接连接符 17"/>
            <p:cNvCxnSpPr/>
            <p:nvPr/>
          </p:nvCxnSpPr>
          <p:spPr>
            <a:xfrm flipH="1">
              <a:off x="3736893" y="2226932"/>
              <a:ext cx="246194" cy="2473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1048596" name="文本框 21"/>
          <p:cNvSpPr txBox="1"/>
          <p:nvPr/>
        </p:nvSpPr>
        <p:spPr>
          <a:xfrm>
            <a:off x="6570663" y="2139950"/>
            <a:ext cx="868680" cy="368300"/>
          </a:xfrm>
          <a:prstGeom prst="rect">
            <a:avLst/>
          </a:prstGeom>
          <a:noFill/>
        </p:spPr>
        <p:txBody>
          <a:bodyPr wrap="none">
            <a:spAutoFit/>
          </a:bodyPr>
          <a:p>
            <a:pPr fontAlgn="auto">
              <a:spcBef>
                <a:spcPts val="0"/>
              </a:spcBef>
              <a:spcAft>
                <a:spcPts val="0"/>
              </a:spcAft>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创新点</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51" name="组合 35"/>
          <p:cNvGrpSpPr/>
          <p:nvPr/>
        </p:nvGrpSpPr>
        <p:grpSpPr bwMode="auto">
          <a:xfrm>
            <a:off x="6086475" y="2057400"/>
            <a:ext cx="484188" cy="510540"/>
            <a:chOff x="6086713" y="2057986"/>
            <a:chExt cx="484013" cy="509902"/>
          </a:xfrm>
        </p:grpSpPr>
        <p:sp>
          <p:nvSpPr>
            <p:cNvPr id="1048597" name="文本框 20"/>
            <p:cNvSpPr txBox="1">
              <a:spLocks noChangeArrowheads="1"/>
            </p:cNvSpPr>
            <p:nvPr/>
          </p:nvSpPr>
          <p:spPr bwMode="auto">
            <a:xfrm>
              <a:off x="6086713" y="2057986"/>
              <a:ext cx="398636" cy="509902"/>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800">
                  <a:solidFill>
                    <a:srgbClr val="414455"/>
                  </a:solidFill>
                  <a:ea typeface="微软雅黑" panose="020B0503020204020204" pitchFamily="34" charset="-122"/>
                </a:rPr>
                <a:t>4</a:t>
              </a:r>
              <a:endParaRPr lang="zh-CN" altLang="en-US" sz="2800">
                <a:solidFill>
                  <a:srgbClr val="414455"/>
                </a:solidFill>
                <a:ea typeface="微软雅黑" panose="020B0503020204020204" pitchFamily="34" charset="-122"/>
              </a:endParaRPr>
            </a:p>
          </p:txBody>
        </p:sp>
        <p:cxnSp>
          <p:nvCxnSpPr>
            <p:cNvPr id="3145733" name="直接连接符 20"/>
            <p:cNvCxnSpPr/>
            <p:nvPr/>
          </p:nvCxnSpPr>
          <p:spPr>
            <a:xfrm flipH="1">
              <a:off x="6324752" y="2227637"/>
              <a:ext cx="245974" cy="245754"/>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1048598" name="文本框 24"/>
          <p:cNvSpPr txBox="1"/>
          <p:nvPr/>
        </p:nvSpPr>
        <p:spPr>
          <a:xfrm>
            <a:off x="3984625" y="2693988"/>
            <a:ext cx="1554480" cy="368300"/>
          </a:xfrm>
          <a:prstGeom prst="rect">
            <a:avLst/>
          </a:prstGeom>
          <a:noFill/>
        </p:spPr>
        <p:txBody>
          <a:bodyPr wrap="none">
            <a:spAutoFit/>
          </a:bodyPr>
          <a:p>
            <a:pPr fontAlgn="auto">
              <a:spcBef>
                <a:spcPts val="0"/>
              </a:spcBef>
              <a:spcAft>
                <a:spcPts val="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目前研究现状</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52" name="组合 36"/>
          <p:cNvGrpSpPr/>
          <p:nvPr/>
        </p:nvGrpSpPr>
        <p:grpSpPr bwMode="auto">
          <a:xfrm>
            <a:off x="3530600" y="2627313"/>
            <a:ext cx="452438" cy="510540"/>
            <a:chOff x="3530409" y="2627150"/>
            <a:chExt cx="452678" cy="511453"/>
          </a:xfrm>
        </p:grpSpPr>
        <p:sp>
          <p:nvSpPr>
            <p:cNvPr id="1048599" name="文本框 23"/>
            <p:cNvSpPr txBox="1">
              <a:spLocks noChangeArrowheads="1"/>
            </p:cNvSpPr>
            <p:nvPr/>
          </p:nvSpPr>
          <p:spPr bwMode="auto">
            <a:xfrm>
              <a:off x="3530409" y="2627150"/>
              <a:ext cx="398991" cy="511453"/>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800">
                  <a:solidFill>
                    <a:srgbClr val="414455"/>
                  </a:solidFill>
                  <a:ea typeface="微软雅黑" panose="020B0503020204020204" pitchFamily="34" charset="-122"/>
                </a:rPr>
                <a:t>2</a:t>
              </a:r>
              <a:endParaRPr lang="zh-CN" altLang="en-US" sz="2800">
                <a:solidFill>
                  <a:srgbClr val="414455"/>
                </a:solidFill>
                <a:ea typeface="微软雅黑" panose="020B0503020204020204" pitchFamily="34" charset="-122"/>
              </a:endParaRPr>
            </a:p>
          </p:txBody>
        </p:sp>
        <p:cxnSp>
          <p:nvCxnSpPr>
            <p:cNvPr id="3145734" name="直接连接符 23"/>
            <p:cNvCxnSpPr/>
            <p:nvPr/>
          </p:nvCxnSpPr>
          <p:spPr>
            <a:xfrm flipH="1">
              <a:off x="3736893" y="2806857"/>
              <a:ext cx="246194" cy="246503"/>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1048600" name="文本框 30"/>
          <p:cNvSpPr txBox="1"/>
          <p:nvPr/>
        </p:nvSpPr>
        <p:spPr>
          <a:xfrm>
            <a:off x="3984625" y="3267075"/>
            <a:ext cx="1097280" cy="368300"/>
          </a:xfrm>
          <a:prstGeom prst="rect">
            <a:avLst/>
          </a:prstGeom>
          <a:noFill/>
        </p:spPr>
        <p:txBody>
          <a:bodyPr wrap="none">
            <a:spAutoFit/>
          </a:bodyPr>
          <a:p>
            <a:pPr fontAlgn="auto">
              <a:spcBef>
                <a:spcPts val="0"/>
              </a:spcBef>
              <a:spcAft>
                <a:spcPts val="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研究内容</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53" name="组合 38"/>
          <p:cNvGrpSpPr/>
          <p:nvPr/>
        </p:nvGrpSpPr>
        <p:grpSpPr bwMode="auto">
          <a:xfrm>
            <a:off x="3530600" y="3200400"/>
            <a:ext cx="452438" cy="510540"/>
            <a:chOff x="3530409" y="3200893"/>
            <a:chExt cx="452678" cy="509902"/>
          </a:xfrm>
        </p:grpSpPr>
        <p:sp>
          <p:nvSpPr>
            <p:cNvPr id="1048601" name="文本框 29"/>
            <p:cNvSpPr txBox="1">
              <a:spLocks noChangeArrowheads="1"/>
            </p:cNvSpPr>
            <p:nvPr/>
          </p:nvSpPr>
          <p:spPr bwMode="auto">
            <a:xfrm>
              <a:off x="3530409" y="3200893"/>
              <a:ext cx="398991" cy="509902"/>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800" dirty="0">
                  <a:solidFill>
                    <a:srgbClr val="414455"/>
                  </a:solidFill>
                  <a:ea typeface="微软雅黑" panose="020B0503020204020204" pitchFamily="34" charset="-122"/>
                </a:rPr>
                <a:t>3</a:t>
              </a:r>
              <a:endParaRPr lang="zh-CN" altLang="en-US" sz="2800" dirty="0">
                <a:solidFill>
                  <a:srgbClr val="414455"/>
                </a:solidFill>
                <a:ea typeface="微软雅黑" panose="020B0503020204020204" pitchFamily="34" charset="-122"/>
              </a:endParaRPr>
            </a:p>
          </p:txBody>
        </p:sp>
        <p:cxnSp>
          <p:nvCxnSpPr>
            <p:cNvPr id="3145735" name="直接连接符 29"/>
            <p:cNvCxnSpPr/>
            <p:nvPr/>
          </p:nvCxnSpPr>
          <p:spPr>
            <a:xfrm flipH="1">
              <a:off x="3736893" y="3380057"/>
              <a:ext cx="246194" cy="2473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cxnSp>
        <p:nvCxnSpPr>
          <p:cNvPr id="3145736" name="直接连接符 33"/>
          <p:cNvCxnSpPr/>
          <p:nvPr/>
        </p:nvCxnSpPr>
        <p:spPr>
          <a:xfrm>
            <a:off x="3278188" y="2139950"/>
            <a:ext cx="0" cy="154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097154" name="图片 1" descr="无外背景"/>
          <p:cNvPicPr>
            <a:picLocks noChangeAspect="1"/>
          </p:cNvPicPr>
          <p:nvPr/>
        </p:nvPicPr>
        <p:blipFill>
          <a:blip r:embed="rId1"/>
          <a:stretch>
            <a:fillRect/>
          </a:stretch>
        </p:blipFill>
        <p:spPr>
          <a:xfrm>
            <a:off x="83820" y="-41910"/>
            <a:ext cx="821055" cy="821055"/>
          </a:xfrm>
          <a:prstGeom prst="rect">
            <a:avLst/>
          </a:prstGeom>
        </p:spPr>
      </p:pic>
      <p:grpSp>
        <p:nvGrpSpPr>
          <p:cNvPr id="9" name="组合 35"/>
          <p:cNvGrpSpPr/>
          <p:nvPr/>
        </p:nvGrpSpPr>
        <p:grpSpPr bwMode="auto">
          <a:xfrm>
            <a:off x="6086476" y="2627630"/>
            <a:ext cx="448627" cy="521970"/>
            <a:chOff x="6122261" y="2090331"/>
            <a:chExt cx="448465" cy="521318"/>
          </a:xfrm>
        </p:grpSpPr>
        <p:sp>
          <p:nvSpPr>
            <p:cNvPr id="2" name="文本框 20"/>
            <p:cNvSpPr txBox="1">
              <a:spLocks noChangeArrowheads="1"/>
            </p:cNvSpPr>
            <p:nvPr/>
          </p:nvSpPr>
          <p:spPr bwMode="auto">
            <a:xfrm>
              <a:off x="6122261" y="2090331"/>
              <a:ext cx="363089" cy="521318"/>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800">
                  <a:solidFill>
                    <a:srgbClr val="414455"/>
                  </a:solidFill>
                  <a:ea typeface="微软雅黑" panose="020B0503020204020204" pitchFamily="34" charset="-122"/>
                </a:rPr>
                <a:t>5</a:t>
              </a:r>
              <a:endParaRPr lang="zh-CN" altLang="en-US" sz="2800">
                <a:solidFill>
                  <a:srgbClr val="414455"/>
                </a:solidFill>
                <a:ea typeface="微软雅黑" panose="020B0503020204020204" pitchFamily="34" charset="-122"/>
              </a:endParaRPr>
            </a:p>
          </p:txBody>
        </p:sp>
        <p:cxnSp>
          <p:nvCxnSpPr>
            <p:cNvPr id="3" name="直接连接符 20"/>
            <p:cNvCxnSpPr/>
            <p:nvPr/>
          </p:nvCxnSpPr>
          <p:spPr>
            <a:xfrm flipH="1">
              <a:off x="6324752" y="2227637"/>
              <a:ext cx="245974" cy="245754"/>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grpSp>
        <p:nvGrpSpPr>
          <p:cNvPr id="4" name="组合 35"/>
          <p:cNvGrpSpPr/>
          <p:nvPr/>
        </p:nvGrpSpPr>
        <p:grpSpPr bwMode="auto">
          <a:xfrm>
            <a:off x="6061710" y="3200400"/>
            <a:ext cx="466408" cy="521970"/>
            <a:chOff x="6104487" y="2057986"/>
            <a:chExt cx="466239" cy="521318"/>
          </a:xfrm>
        </p:grpSpPr>
        <p:sp>
          <p:nvSpPr>
            <p:cNvPr id="5" name="文本框 20"/>
            <p:cNvSpPr txBox="1">
              <a:spLocks noChangeArrowheads="1"/>
            </p:cNvSpPr>
            <p:nvPr/>
          </p:nvSpPr>
          <p:spPr bwMode="auto">
            <a:xfrm>
              <a:off x="6104487" y="2057986"/>
              <a:ext cx="363089" cy="521318"/>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800">
                  <a:solidFill>
                    <a:srgbClr val="414455"/>
                  </a:solidFill>
                  <a:ea typeface="微软雅黑" panose="020B0503020204020204" pitchFamily="34" charset="-122"/>
                </a:rPr>
                <a:t>6</a:t>
              </a:r>
              <a:endParaRPr lang="zh-CN" altLang="en-US" sz="2800">
                <a:solidFill>
                  <a:srgbClr val="414455"/>
                </a:solidFill>
                <a:ea typeface="微软雅黑" panose="020B0503020204020204" pitchFamily="34" charset="-122"/>
              </a:endParaRPr>
            </a:p>
          </p:txBody>
        </p:sp>
        <p:cxnSp>
          <p:nvCxnSpPr>
            <p:cNvPr id="6" name="直接连接符 20"/>
            <p:cNvCxnSpPr/>
            <p:nvPr/>
          </p:nvCxnSpPr>
          <p:spPr>
            <a:xfrm flipH="1">
              <a:off x="6324752" y="2227637"/>
              <a:ext cx="245974" cy="245754"/>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7" name="文本框 21"/>
          <p:cNvSpPr txBox="1"/>
          <p:nvPr/>
        </p:nvSpPr>
        <p:spPr>
          <a:xfrm>
            <a:off x="6570663" y="2694305"/>
            <a:ext cx="1097280" cy="368300"/>
          </a:xfrm>
          <a:prstGeom prst="rect">
            <a:avLst/>
          </a:prstGeom>
          <a:noFill/>
        </p:spPr>
        <p:txBody>
          <a:bodyPr wrap="none">
            <a:spAutoFit/>
          </a:bodyPr>
          <a:p>
            <a:pPr fontAlgn="auto">
              <a:spcBef>
                <a:spcPts val="0"/>
              </a:spcBef>
              <a:spcAft>
                <a:spcPts val="0"/>
              </a:spcAft>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现有条件</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21"/>
          <p:cNvSpPr txBox="1"/>
          <p:nvPr/>
        </p:nvSpPr>
        <p:spPr>
          <a:xfrm>
            <a:off x="6570663" y="3271520"/>
            <a:ext cx="1097280" cy="368300"/>
          </a:xfrm>
          <a:prstGeom prst="rect">
            <a:avLst/>
          </a:prstGeom>
          <a:noFill/>
        </p:spPr>
        <p:txBody>
          <a:bodyPr wrap="none">
            <a:spAutoFit/>
          </a:bodyPr>
          <a:p>
            <a:pPr fontAlgn="auto">
              <a:spcBef>
                <a:spcPts val="0"/>
              </a:spcBef>
              <a:spcAft>
                <a:spcPts val="0"/>
              </a:spcAft>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时间安排</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 name="图片 9" descr="微信图片_20211029190403"/>
          <p:cNvPicPr>
            <a:picLocks noChangeAspect="1"/>
          </p:cNvPicPr>
          <p:nvPr/>
        </p:nvPicPr>
        <p:blipFill>
          <a:blip r:embed="rId2"/>
          <a:stretch>
            <a:fillRect/>
          </a:stretch>
        </p:blipFill>
        <p:spPr>
          <a:xfrm>
            <a:off x="904875" y="94615"/>
            <a:ext cx="3142615" cy="548640"/>
          </a:xfrm>
          <a:prstGeom prst="rect">
            <a:avLst/>
          </a:prstGeom>
        </p:spPr>
      </p:pic>
    </p:spTree>
  </p:cSld>
  <p:clrMapOvr>
    <a:masterClrMapping/>
  </p:clrMapOvr>
  <p:transition spd="slow"/>
  <p:timing>
    <p:tnLst>
      <p:par>
        <p:cTn id="1" dur="indefinite" restart="never" nodeType="tmRoot"/>
      </p:par>
    </p:tnLst>
    <p:bldLst>
      <p:bldP spid="1048592" grpId="0"/>
      <p:bldP spid="1048593" grpId="0"/>
      <p:bldP spid="1048594" grpId="0"/>
      <p:bldP spid="1048596" grpId="0"/>
      <p:bldP spid="1048598" grpId="0"/>
      <p:bldP spid="104860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pic>
        <p:nvPicPr>
          <p:cNvPr id="2097176" name="图片 23" descr="无外背景"/>
          <p:cNvPicPr>
            <a:picLocks noChangeAspect="1"/>
          </p:cNvPicPr>
          <p:nvPr/>
        </p:nvPicPr>
        <p:blipFill>
          <a:blip r:embed="rId1"/>
          <a:stretch>
            <a:fillRect/>
          </a:stretch>
        </p:blipFill>
        <p:spPr>
          <a:xfrm>
            <a:off x="83820" y="-41910"/>
            <a:ext cx="821055" cy="821055"/>
          </a:xfrm>
          <a:prstGeom prst="rect">
            <a:avLst/>
          </a:prstGeom>
        </p:spPr>
      </p:pic>
      <p:sp>
        <p:nvSpPr>
          <p:cNvPr id="1048814" name="文本框 22"/>
          <p:cNvSpPr txBox="1"/>
          <p:nvPr/>
        </p:nvSpPr>
        <p:spPr>
          <a:xfrm>
            <a:off x="680720" y="1640840"/>
            <a:ext cx="7783195" cy="2745740"/>
          </a:xfrm>
          <a:prstGeom prst="rect">
            <a:avLst/>
          </a:prstGeom>
          <a:noFill/>
        </p:spPr>
        <p:txBody>
          <a:bodyPr wrap="square">
            <a:spAutoFit/>
          </a:bodyPr>
          <a:p>
            <a:pPr marL="342900" marR="0" lvl="0" indent="-342900" algn="just" defTabSz="914400" rtl="0" eaLnBrk="1" latinLnBrk="0" hangingPunct="1">
              <a:lnSpc>
                <a:spcPct val="120000"/>
              </a:lnSpc>
              <a:spcBef>
                <a:spcPts val="0"/>
              </a:spcBef>
              <a:spcAft>
                <a:spcPts val="0"/>
              </a:spcAft>
              <a:buClrTx/>
              <a:buSzTx/>
              <a:buFontTx/>
              <a:buChar char="•"/>
              <a:defRPr/>
            </a:pP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202</a:t>
            </a:r>
            <a:r>
              <a:rPr lang="en-US" sz="1600" kern="100" noProof="0" dirty="0">
                <a:ln>
                  <a:noFill/>
                </a:ln>
                <a:effectLst/>
                <a:uLnTx/>
                <a:uFillTx/>
                <a:latin typeface="Times New Roman" panose="02020603050405020304" pitchFamily="18" charset="0"/>
                <a:ea typeface="+mn-ea"/>
                <a:cs typeface="Times New Roman" panose="02020603050405020304" pitchFamily="18" charset="0"/>
                <a:sym typeface="+mn-ea"/>
              </a:rPr>
              <a:t>1</a:t>
            </a: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.10-202</a:t>
            </a:r>
            <a:r>
              <a:rPr lang="en-US" sz="1600" kern="100" noProof="0" dirty="0">
                <a:ln>
                  <a:noFill/>
                </a:ln>
                <a:effectLst/>
                <a:uLnTx/>
                <a:uFillTx/>
                <a:latin typeface="Times New Roman" panose="02020603050405020304" pitchFamily="18" charset="0"/>
                <a:ea typeface="+mn-ea"/>
                <a:cs typeface="Times New Roman" panose="02020603050405020304" pitchFamily="18" charset="0"/>
                <a:sym typeface="+mn-ea"/>
              </a:rPr>
              <a:t>1</a:t>
            </a: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.12：确定论文题目并收集文献，总结常见</a:t>
            </a:r>
            <a:r>
              <a:rPr 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多足机器人移动</a:t>
            </a: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方法，撰写开题报告，准备开题；</a:t>
            </a:r>
            <a:endPar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endParaRPr>
          </a:p>
          <a:p>
            <a:pPr marL="342900" marR="0" lvl="0" indent="-342900" algn="just" defTabSz="914400" rtl="0" eaLnBrk="1" latinLnBrk="0" hangingPunct="1">
              <a:lnSpc>
                <a:spcPct val="120000"/>
              </a:lnSpc>
              <a:spcBef>
                <a:spcPts val="0"/>
              </a:spcBef>
              <a:spcAft>
                <a:spcPts val="0"/>
              </a:spcAft>
              <a:buClrTx/>
              <a:buSzTx/>
              <a:buFontTx/>
              <a:buChar char="•"/>
              <a:defRPr/>
            </a:pP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202</a:t>
            </a:r>
            <a:r>
              <a:rPr lang="en-US" sz="1600" kern="100" noProof="0" dirty="0">
                <a:ln>
                  <a:noFill/>
                </a:ln>
                <a:effectLst/>
                <a:uLnTx/>
                <a:uFillTx/>
                <a:latin typeface="Times New Roman" panose="02020603050405020304" pitchFamily="18" charset="0"/>
                <a:ea typeface="+mn-ea"/>
                <a:cs typeface="Times New Roman" panose="02020603050405020304" pitchFamily="18" charset="0"/>
                <a:sym typeface="+mn-ea"/>
              </a:rPr>
              <a:t>2</a:t>
            </a: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.01-202</a:t>
            </a:r>
            <a:r>
              <a:rPr lang="en-US" sz="1600" kern="100" noProof="0" dirty="0">
                <a:ln>
                  <a:noFill/>
                </a:ln>
                <a:effectLst/>
                <a:uLnTx/>
                <a:uFillTx/>
                <a:latin typeface="Times New Roman" panose="02020603050405020304" pitchFamily="18" charset="0"/>
                <a:ea typeface="+mn-ea"/>
                <a:cs typeface="Times New Roman" panose="02020603050405020304" pitchFamily="18" charset="0"/>
                <a:sym typeface="+mn-ea"/>
              </a:rPr>
              <a:t>2</a:t>
            </a: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.04：收集的资料，构思整体方案并对</a:t>
            </a:r>
            <a:r>
              <a:rPr 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机器人</a:t>
            </a: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的控制系统；</a:t>
            </a:r>
            <a:endPar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endParaRPr>
          </a:p>
          <a:p>
            <a:pPr marL="342900" marR="0" lvl="0" indent="-342900" algn="just" defTabSz="914400" rtl="0" eaLnBrk="1" latinLnBrk="0" hangingPunct="1">
              <a:lnSpc>
                <a:spcPct val="120000"/>
              </a:lnSpc>
              <a:spcBef>
                <a:spcPts val="0"/>
              </a:spcBef>
              <a:spcAft>
                <a:spcPts val="0"/>
              </a:spcAft>
              <a:buClrTx/>
              <a:buSzTx/>
              <a:buFontTx/>
              <a:buChar char="•"/>
              <a:defRPr/>
            </a:pP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202</a:t>
            </a:r>
            <a:r>
              <a:rPr lang="en-US" sz="1600" kern="100" noProof="0" dirty="0">
                <a:ln>
                  <a:noFill/>
                </a:ln>
                <a:effectLst/>
                <a:uLnTx/>
                <a:uFillTx/>
                <a:latin typeface="Times New Roman" panose="02020603050405020304" pitchFamily="18" charset="0"/>
                <a:ea typeface="+mn-ea"/>
                <a:cs typeface="Times New Roman" panose="02020603050405020304" pitchFamily="18" charset="0"/>
                <a:sym typeface="+mn-ea"/>
              </a:rPr>
              <a:t>2</a:t>
            </a: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.05-202</a:t>
            </a:r>
            <a:r>
              <a:rPr lang="en-US" sz="1600" kern="100" noProof="0" dirty="0">
                <a:ln>
                  <a:noFill/>
                </a:ln>
                <a:effectLst/>
                <a:uLnTx/>
                <a:uFillTx/>
                <a:latin typeface="Times New Roman" panose="02020603050405020304" pitchFamily="18" charset="0"/>
                <a:ea typeface="+mn-ea"/>
                <a:cs typeface="Times New Roman" panose="02020603050405020304" pitchFamily="18" charset="0"/>
                <a:sym typeface="+mn-ea"/>
              </a:rPr>
              <a:t>2</a:t>
            </a: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.06：</a:t>
            </a:r>
            <a:r>
              <a:rPr 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对</a:t>
            </a:r>
            <a:r>
              <a:rPr 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上位机</a:t>
            </a: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系统进行搭建</a:t>
            </a: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a:t>
            </a:r>
            <a:endPar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endParaRPr>
          </a:p>
          <a:p>
            <a:pPr marL="342900" marR="0" lvl="0" indent="-342900" algn="just" defTabSz="914400" rtl="0" eaLnBrk="1" latinLnBrk="0" hangingPunct="1">
              <a:lnSpc>
                <a:spcPct val="120000"/>
              </a:lnSpc>
              <a:spcBef>
                <a:spcPts val="0"/>
              </a:spcBef>
              <a:spcAft>
                <a:spcPts val="0"/>
              </a:spcAft>
              <a:buClrTx/>
              <a:buSzTx/>
              <a:buFontTx/>
              <a:buChar char="•"/>
              <a:defRPr/>
            </a:pP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202</a:t>
            </a:r>
            <a:r>
              <a:rPr lang="en-US" sz="1600" kern="100" noProof="0" dirty="0">
                <a:ln>
                  <a:noFill/>
                </a:ln>
                <a:effectLst/>
                <a:uLnTx/>
                <a:uFillTx/>
                <a:latin typeface="Times New Roman" panose="02020603050405020304" pitchFamily="18" charset="0"/>
                <a:ea typeface="+mn-ea"/>
                <a:cs typeface="Times New Roman" panose="02020603050405020304" pitchFamily="18" charset="0"/>
                <a:sym typeface="+mn-ea"/>
              </a:rPr>
              <a:t>2</a:t>
            </a: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.06-202</a:t>
            </a:r>
            <a:r>
              <a:rPr lang="en-US" sz="1600" kern="100" noProof="0" dirty="0">
                <a:ln>
                  <a:noFill/>
                </a:ln>
                <a:effectLst/>
                <a:uLnTx/>
                <a:uFillTx/>
                <a:latin typeface="Times New Roman" panose="02020603050405020304" pitchFamily="18" charset="0"/>
                <a:ea typeface="+mn-ea"/>
                <a:cs typeface="Times New Roman" panose="02020603050405020304" pitchFamily="18" charset="0"/>
                <a:sym typeface="+mn-ea"/>
              </a:rPr>
              <a:t>2</a:t>
            </a: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.07：进行数据采集、实验</a:t>
            </a:r>
            <a:r>
              <a:rPr 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，并实现</a:t>
            </a:r>
            <a:r>
              <a:rPr lang="en-US"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wifi</a:t>
            </a:r>
            <a:r>
              <a:rPr 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信号通讯</a:t>
            </a: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a:t>
            </a:r>
            <a:endPar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endParaRPr>
          </a:p>
          <a:p>
            <a:pPr marL="342900" marR="0" lvl="0" indent="-342900" algn="just" defTabSz="914400" rtl="0" eaLnBrk="1" latinLnBrk="0" hangingPunct="1">
              <a:lnSpc>
                <a:spcPct val="120000"/>
              </a:lnSpc>
              <a:spcBef>
                <a:spcPts val="0"/>
              </a:spcBef>
              <a:spcAft>
                <a:spcPts val="0"/>
              </a:spcAft>
              <a:buClrTx/>
              <a:buSzTx/>
              <a:buFontTx/>
              <a:buChar char="•"/>
              <a:defRPr/>
            </a:pP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202</a:t>
            </a:r>
            <a:r>
              <a:rPr lang="en-US" sz="1600" kern="100" noProof="0" dirty="0">
                <a:ln>
                  <a:noFill/>
                </a:ln>
                <a:effectLst/>
                <a:uLnTx/>
                <a:uFillTx/>
                <a:latin typeface="Times New Roman" panose="02020603050405020304" pitchFamily="18" charset="0"/>
                <a:ea typeface="+mn-ea"/>
                <a:cs typeface="Times New Roman" panose="02020603050405020304" pitchFamily="18" charset="0"/>
                <a:sym typeface="+mn-ea"/>
              </a:rPr>
              <a:t>2</a:t>
            </a: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.08-202</a:t>
            </a:r>
            <a:r>
              <a:rPr lang="en-US" sz="1600" kern="100" noProof="0" dirty="0">
                <a:ln>
                  <a:noFill/>
                </a:ln>
                <a:effectLst/>
                <a:uLnTx/>
                <a:uFillTx/>
                <a:latin typeface="Times New Roman" panose="02020603050405020304" pitchFamily="18" charset="0"/>
                <a:ea typeface="+mn-ea"/>
                <a:cs typeface="Times New Roman" panose="02020603050405020304" pitchFamily="18" charset="0"/>
                <a:sym typeface="+mn-ea"/>
              </a:rPr>
              <a:t>2</a:t>
            </a: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.09：根据实验采集到的</a:t>
            </a:r>
            <a:r>
              <a:rPr 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人脸</a:t>
            </a: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情况进行深度学习样本训练，</a:t>
            </a:r>
            <a:r>
              <a:rPr 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实现</a:t>
            </a: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准确识别</a:t>
            </a:r>
            <a:r>
              <a:rPr 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被救人员</a:t>
            </a: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的意图；</a:t>
            </a:r>
            <a:endPar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endParaRPr>
          </a:p>
          <a:p>
            <a:pPr marL="342900" marR="0" lvl="0" indent="-342900" algn="just" defTabSz="914400" rtl="0" eaLnBrk="1" latinLnBrk="0" hangingPunct="1">
              <a:lnSpc>
                <a:spcPct val="120000"/>
              </a:lnSpc>
              <a:spcBef>
                <a:spcPts val="0"/>
              </a:spcBef>
              <a:spcAft>
                <a:spcPts val="0"/>
              </a:spcAft>
              <a:buClrTx/>
              <a:buSzTx/>
              <a:buFontTx/>
              <a:buChar char="•"/>
              <a:defRPr/>
            </a:pP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202</a:t>
            </a:r>
            <a:r>
              <a:rPr lang="en-US" sz="1600" kern="100" noProof="0" dirty="0">
                <a:ln>
                  <a:noFill/>
                </a:ln>
                <a:effectLst/>
                <a:uLnTx/>
                <a:uFillTx/>
                <a:latin typeface="Times New Roman" panose="02020603050405020304" pitchFamily="18" charset="0"/>
                <a:ea typeface="+mn-ea"/>
                <a:cs typeface="Times New Roman" panose="02020603050405020304" pitchFamily="18" charset="0"/>
                <a:sym typeface="+mn-ea"/>
              </a:rPr>
              <a:t>2</a:t>
            </a: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.10-202</a:t>
            </a:r>
            <a:r>
              <a:rPr lang="en-US" sz="1600" kern="100" noProof="0" dirty="0">
                <a:ln>
                  <a:noFill/>
                </a:ln>
                <a:effectLst/>
                <a:uLnTx/>
                <a:uFillTx/>
                <a:latin typeface="Times New Roman" panose="02020603050405020304" pitchFamily="18" charset="0"/>
                <a:ea typeface="+mn-ea"/>
                <a:cs typeface="Times New Roman" panose="02020603050405020304" pitchFamily="18" charset="0"/>
                <a:sym typeface="+mn-ea"/>
              </a:rPr>
              <a:t>2</a:t>
            </a: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.12：分析实验数据，整理材料，整体修改论文；</a:t>
            </a:r>
            <a:endPar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endParaRPr>
          </a:p>
          <a:p>
            <a:pPr marL="342900" marR="0" lvl="0" indent="-342900" algn="just" defTabSz="914400" rtl="0" eaLnBrk="1" latinLnBrk="0" hangingPunct="1">
              <a:lnSpc>
                <a:spcPct val="120000"/>
              </a:lnSpc>
              <a:spcBef>
                <a:spcPts val="0"/>
              </a:spcBef>
              <a:spcAft>
                <a:spcPts val="0"/>
              </a:spcAft>
              <a:buClrTx/>
              <a:buSzTx/>
              <a:buFontTx/>
              <a:buChar char="•"/>
              <a:defRPr/>
            </a:pP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202</a:t>
            </a:r>
            <a:r>
              <a:rPr lang="en-US" sz="1600" kern="100" noProof="0" dirty="0">
                <a:ln>
                  <a:noFill/>
                </a:ln>
                <a:effectLst/>
                <a:uLnTx/>
                <a:uFillTx/>
                <a:latin typeface="Times New Roman" panose="02020603050405020304" pitchFamily="18" charset="0"/>
                <a:ea typeface="+mn-ea"/>
                <a:cs typeface="Times New Roman" panose="02020603050405020304" pitchFamily="18" charset="0"/>
                <a:sym typeface="+mn-ea"/>
              </a:rPr>
              <a:t>3</a:t>
            </a: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.01-202</a:t>
            </a:r>
            <a:r>
              <a:rPr lang="en-US" sz="1600" kern="100" noProof="0" dirty="0">
                <a:ln>
                  <a:noFill/>
                </a:ln>
                <a:effectLst/>
                <a:uLnTx/>
                <a:uFillTx/>
                <a:latin typeface="Times New Roman" panose="02020603050405020304" pitchFamily="18" charset="0"/>
                <a:ea typeface="+mn-ea"/>
                <a:cs typeface="Times New Roman" panose="02020603050405020304" pitchFamily="18" charset="0"/>
                <a:sym typeface="+mn-ea"/>
              </a:rPr>
              <a:t>3</a:t>
            </a:r>
            <a:r>
              <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rPr>
              <a:t>.02：论文润色，准备答辩。</a:t>
            </a:r>
            <a:endParaRPr altLang="zh-CN" sz="1600" kern="100" noProof="0" dirty="0">
              <a:ln>
                <a:noFill/>
              </a:ln>
              <a:effectLst/>
              <a:uLnTx/>
              <a:uFillTx/>
              <a:latin typeface="Times New Roman" panose="02020603050405020304" pitchFamily="18" charset="0"/>
              <a:ea typeface="+mn-ea"/>
              <a:cs typeface="Times New Roman" panose="02020603050405020304" pitchFamily="18" charset="0"/>
              <a:sym typeface="+mn-ea"/>
            </a:endParaRPr>
          </a:p>
        </p:txBody>
      </p:sp>
      <p:sp>
        <p:nvSpPr>
          <p:cNvPr id="1048818" name="矩形 13"/>
          <p:cNvSpPr/>
          <p:nvPr/>
        </p:nvSpPr>
        <p:spPr>
          <a:xfrm>
            <a:off x="0" y="779145"/>
            <a:ext cx="1711960" cy="50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fontAlgn="auto">
              <a:spcBef>
                <a:spcPts val="0"/>
              </a:spcBef>
              <a:spcAft>
                <a:spcPts val="0"/>
              </a:spcAft>
            </a:pPr>
            <a:endParaRPr lang="zh-CN" altLang="en-US" dirty="0"/>
          </a:p>
        </p:txBody>
      </p:sp>
      <p:sp>
        <p:nvSpPr>
          <p:cNvPr id="1048819" name="文本框 2"/>
          <p:cNvSpPr txBox="1">
            <a:spLocks noChangeArrowheads="1"/>
          </p:cNvSpPr>
          <p:nvPr/>
        </p:nvSpPr>
        <p:spPr bwMode="auto">
          <a:xfrm>
            <a:off x="39945" y="814213"/>
            <a:ext cx="1631315" cy="437515"/>
          </a:xfrm>
          <a:prstGeom prst="rect">
            <a:avLst/>
          </a:prstGeom>
          <a:noFill/>
          <a:ln>
            <a:noFill/>
          </a:ln>
        </p:spPr>
        <p:txBody>
          <a:bodyPr wrap="none"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a:t>
            </a:r>
            <a:r>
              <a:rPr lang="zh-CN" altLang="en-US" sz="2400" b="1" dirty="0">
                <a:solidFill>
                  <a:schemeClr val="bg1"/>
                </a:solidFill>
                <a:latin typeface="微软雅黑" panose="020B0503020204020204" pitchFamily="34" charset="-122"/>
                <a:ea typeface="微软雅黑" panose="020B0503020204020204" pitchFamily="34" charset="-122"/>
              </a:rPr>
              <a:t>时间安排</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446520" y="195580"/>
            <a:ext cx="850900" cy="257175"/>
          </a:xfrm>
          <a:prstGeom prst="rect">
            <a:avLst/>
          </a:prstGeom>
        </p:spPr>
      </p:pic>
    </p:spTree>
  </p:cSld>
  <p:clrMapOvr>
    <a:masterClrMapping/>
  </p:clrMapOvr>
  <p:transition spd="slow"/>
  <p:timing>
    <p:tnLst>
      <p:par>
        <p:cTn id="1" dur="indefinite" restart="never" nodeType="tmRoot"/>
      </p:par>
    </p:tnLst>
    <p:bldLst>
      <p:bldP spid="10488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33" name=""/>
        <p:cNvGrpSpPr/>
        <p:nvPr/>
      </p:nvGrpSpPr>
      <p:grpSpPr>
        <a:xfrm>
          <a:off x="0" y="0"/>
          <a:ext cx="0" cy="0"/>
          <a:chOff x="0" y="0"/>
          <a:chExt cx="0" cy="0"/>
        </a:xfrm>
      </p:grpSpPr>
      <p:sp>
        <p:nvSpPr>
          <p:cNvPr id="1048869" name="矩形 23"/>
          <p:cNvSpPr>
            <a:spLocks noChangeArrowheads="1"/>
          </p:cNvSpPr>
          <p:nvPr/>
        </p:nvSpPr>
        <p:spPr bwMode="auto">
          <a:xfrm>
            <a:off x="2916238" y="869950"/>
            <a:ext cx="3551237" cy="3037840"/>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6600">
                <a:solidFill>
                  <a:srgbClr val="414455"/>
                </a:solidFill>
                <a:latin typeface="Impact" panose="020B0806030902050204" pitchFamily="34" charset="0"/>
                <a:ea typeface="微软雅黑" panose="020B0503020204020204" pitchFamily="34" charset="-122"/>
              </a:rPr>
              <a:t>THANKS!</a:t>
            </a:r>
            <a:endParaRPr lang="zh-CN" altLang="en-US" sz="6600">
              <a:solidFill>
                <a:srgbClr val="414455"/>
              </a:solidFill>
              <a:latin typeface="Impact" panose="020B0806030902050204" pitchFamily="34" charset="0"/>
              <a:ea typeface="微软雅黑" panose="020B0503020204020204" pitchFamily="34" charset="-122"/>
            </a:endParaRPr>
          </a:p>
        </p:txBody>
      </p:sp>
      <p:sp>
        <p:nvSpPr>
          <p:cNvPr id="1048870" name="矩形 25"/>
          <p:cNvSpPr>
            <a:spLocks noChangeArrowheads="1"/>
          </p:cNvSpPr>
          <p:nvPr/>
        </p:nvSpPr>
        <p:spPr bwMode="auto">
          <a:xfrm>
            <a:off x="1955711" y="2499742"/>
            <a:ext cx="5472608" cy="829945"/>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3200" dirty="0">
                <a:solidFill>
                  <a:srgbClr val="414455"/>
                </a:solidFill>
                <a:latin typeface="微软雅黑" panose="020B0503020204020204" pitchFamily="34" charset="-122"/>
                <a:ea typeface="微软雅黑" panose="020B0503020204020204" pitchFamily="34" charset="-122"/>
              </a:rPr>
              <a:t>恳请各位老师提出宝贵的意见！</a:t>
            </a:r>
            <a:endParaRPr lang="zh-CN" altLang="en-US" sz="3200" dirty="0">
              <a:solidFill>
                <a:srgbClr val="414455"/>
              </a:solidFill>
              <a:latin typeface="微软雅黑" panose="020B0503020204020204" pitchFamily="34" charset="-122"/>
              <a:ea typeface="微软雅黑" panose="020B0503020204020204" pitchFamily="34" charset="-122"/>
            </a:endParaRPr>
          </a:p>
        </p:txBody>
      </p:sp>
      <p:pic>
        <p:nvPicPr>
          <p:cNvPr id="2097182" name="图片 1" descr="无外背景"/>
          <p:cNvPicPr>
            <a:picLocks noChangeAspect="1"/>
          </p:cNvPicPr>
          <p:nvPr/>
        </p:nvPicPr>
        <p:blipFill>
          <a:blip r:embed="rId1"/>
          <a:stretch>
            <a:fillRect/>
          </a:stretch>
        </p:blipFill>
        <p:spPr>
          <a:xfrm>
            <a:off x="83820" y="-41910"/>
            <a:ext cx="821055" cy="821055"/>
          </a:xfrm>
          <a:prstGeom prst="rect">
            <a:avLst/>
          </a:prstGeom>
        </p:spPr>
      </p:pic>
    </p:spTree>
  </p:cSld>
  <p:clrMapOvr>
    <a:masterClrMapping/>
  </p:clrMapOvr>
  <p:transition spd="slow"/>
  <p:timing>
    <p:tnLst>
      <p:par>
        <p:cTn id="1" dur="indefinite" restart="never" nodeType="tmRoot"/>
      </p:par>
    </p:tnLst>
    <p:bldLst>
      <p:bldP spid="1048869" grpId="0"/>
      <p:bldP spid="10488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678" name="矩形 1"/>
          <p:cNvSpPr/>
          <p:nvPr/>
        </p:nvSpPr>
        <p:spPr>
          <a:xfrm>
            <a:off x="0" y="1350963"/>
            <a:ext cx="3228975" cy="118745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fontAlgn="auto">
              <a:spcBef>
                <a:spcPts val="0"/>
              </a:spcBef>
              <a:spcAft>
                <a:spcPts val="0"/>
              </a:spcAft>
            </a:pPr>
            <a:endParaRPr lang="zh-CN" altLang="en-US" dirty="0"/>
          </a:p>
        </p:txBody>
      </p:sp>
      <p:sp>
        <p:nvSpPr>
          <p:cNvPr id="1048679" name="文本框 2"/>
          <p:cNvSpPr txBox="1">
            <a:spLocks noChangeArrowheads="1"/>
          </p:cNvSpPr>
          <p:nvPr/>
        </p:nvSpPr>
        <p:spPr bwMode="auto">
          <a:xfrm>
            <a:off x="1352550" y="1663700"/>
            <a:ext cx="1661160" cy="530225"/>
          </a:xfrm>
          <a:prstGeom prst="rect">
            <a:avLst/>
          </a:prstGeom>
          <a:noFill/>
          <a:ln>
            <a:noFill/>
          </a:ln>
        </p:spPr>
        <p:txBody>
          <a:bodyPr wrap="none"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3000" b="1" dirty="0">
                <a:solidFill>
                  <a:schemeClr val="bg1"/>
                </a:solidFill>
                <a:latin typeface="微软雅黑" panose="020B0503020204020204" pitchFamily="34" charset="-122"/>
                <a:ea typeface="微软雅黑" panose="020B0503020204020204" pitchFamily="34" charset="-122"/>
              </a:rPr>
              <a:t>第一部分</a:t>
            </a:r>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nvGrpSpPr>
          <p:cNvPr id="74" name="组合 11"/>
          <p:cNvGrpSpPr/>
          <p:nvPr/>
        </p:nvGrpSpPr>
        <p:grpSpPr bwMode="auto">
          <a:xfrm>
            <a:off x="4524375" y="1351519"/>
            <a:ext cx="3950335" cy="861459"/>
            <a:chOff x="3765363" y="1263052"/>
            <a:chExt cx="3233868" cy="65701"/>
          </a:xfrm>
        </p:grpSpPr>
        <p:sp>
          <p:nvSpPr>
            <p:cNvPr id="1048681" name="TextBox 4"/>
            <p:cNvSpPr txBox="1">
              <a:spLocks noChangeArrowheads="1"/>
            </p:cNvSpPr>
            <p:nvPr/>
          </p:nvSpPr>
          <p:spPr bwMode="auto">
            <a:xfrm>
              <a:off x="3765363" y="1288314"/>
              <a:ext cx="3233868" cy="40439"/>
            </a:xfrm>
            <a:prstGeom prst="rect">
              <a:avLst/>
            </a:prstGeom>
            <a:noFill/>
            <a:ln>
              <a:noFill/>
            </a:ln>
          </p:spPr>
          <p:txBody>
            <a:bodyPr wrap="square"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en-US" altLang="zh-CN" sz="3000">
                  <a:solidFill>
                    <a:srgbClr val="00B0F0"/>
                  </a:solidFill>
                  <a:latin typeface="Impact" panose="020B0806030902050204" pitchFamily="34" charset="0"/>
                </a:rPr>
                <a:t>Significance of the topic</a:t>
              </a:r>
              <a:endParaRPr lang="en-US" altLang="zh-CN" sz="3000">
                <a:solidFill>
                  <a:srgbClr val="00B0F0"/>
                </a:solidFill>
                <a:latin typeface="Impact" panose="020B0806030902050204" pitchFamily="34" charset="0"/>
              </a:endParaRPr>
            </a:p>
          </p:txBody>
        </p:sp>
        <p:sp>
          <p:nvSpPr>
            <p:cNvPr id="1048682" name="文本框 8"/>
            <p:cNvSpPr txBox="1"/>
            <p:nvPr/>
          </p:nvSpPr>
          <p:spPr>
            <a:xfrm>
              <a:off x="4980208" y="1263052"/>
              <a:ext cx="1145707" cy="33368"/>
            </a:xfrm>
            <a:prstGeom prst="rect">
              <a:avLst/>
            </a:prstGeom>
            <a:noFill/>
          </p:spPr>
          <p:txBody>
            <a:bodyPr wrap="square" lIns="68580" tIns="34290" rIns="68580" bIns="34290">
              <a:spAutoFit/>
            </a:bodyPr>
            <a:p>
              <a:pPr fontAlgn="auto">
                <a:spcBef>
                  <a:spcPts val="0"/>
                </a:spcBef>
                <a:spcAft>
                  <a:spcPts val="0"/>
                </a:spcAft>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选题意义</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048683" name="矩形 9"/>
          <p:cNvSpPr/>
          <p:nvPr/>
        </p:nvSpPr>
        <p:spPr>
          <a:xfrm>
            <a:off x="3839210" y="2553464"/>
            <a:ext cx="5319713" cy="20002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fontAlgn="auto">
              <a:spcBef>
                <a:spcPts val="0"/>
              </a:spcBef>
              <a:spcAft>
                <a:spcPts val="0"/>
              </a:spcAft>
            </a:pPr>
            <a:endParaRPr lang="zh-CN" altLang="en-US"/>
          </a:p>
        </p:txBody>
      </p:sp>
      <p:sp>
        <p:nvSpPr>
          <p:cNvPr id="1048684" name="矩形 10"/>
          <p:cNvSpPr/>
          <p:nvPr/>
        </p:nvSpPr>
        <p:spPr>
          <a:xfrm>
            <a:off x="3302000" y="1350963"/>
            <a:ext cx="306388" cy="118745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fontAlgn="auto">
              <a:spcBef>
                <a:spcPts val="0"/>
              </a:spcBef>
              <a:spcAft>
                <a:spcPts val="0"/>
              </a:spcAft>
            </a:pPr>
            <a:endParaRPr lang="zh-CN" altLang="en-US" dirty="0"/>
          </a:p>
        </p:txBody>
      </p:sp>
    </p:spTree>
  </p:cSld>
  <p:clrMapOvr>
    <a:masterClrMapping/>
  </p:clrMapOvr>
  <p:transition spd="slow"/>
  <p:timing>
    <p:tnLst>
      <p:par>
        <p:cTn id="1" dur="indefinite" restart="never" nodeType="tmRoot"/>
      </p:par>
    </p:tnLst>
    <p:bldLst>
      <p:bldP spid="1048678" grpId="0" animBg="1"/>
      <p:bldP spid="1048683" grpId="0" animBg="1"/>
      <p:bldP spid="104868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18" name="矩形 17"/>
          <p:cNvSpPr>
            <a:spLocks noChangeArrowheads="1"/>
          </p:cNvSpPr>
          <p:nvPr/>
        </p:nvSpPr>
        <p:spPr bwMode="auto">
          <a:xfrm>
            <a:off x="899867" y="1995766"/>
            <a:ext cx="3816919" cy="2011045"/>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indent="457200">
              <a:lnSpc>
                <a:spcPct val="130000"/>
              </a:lnSpc>
            </a:pPr>
            <a:r>
              <a:rPr lang="zh-CN" sz="1600" kern="0" noProof="0" dirty="0">
                <a:ln>
                  <a:noFill/>
                </a:ln>
                <a:effectLst/>
                <a:uLnTx/>
                <a:uFillTx/>
                <a:latin typeface="+mn-lt"/>
                <a:ea typeface="+mn-ea"/>
                <a:sym typeface="+mn-ea"/>
              </a:rPr>
              <a:t>城市自然灾害与环境灾害目前正在呈上升趋势，由灾害引发的各种建筑坍塌并且</a:t>
            </a:r>
            <a:r>
              <a:rPr lang="zh-CN" sz="1600" kern="0" noProof="0" dirty="0">
                <a:ln>
                  <a:noFill/>
                </a:ln>
                <a:solidFill>
                  <a:srgbClr val="FF0000"/>
                </a:solidFill>
                <a:effectLst/>
                <a:uLnTx/>
                <a:uFillTx/>
                <a:latin typeface="+mn-lt"/>
                <a:ea typeface="+mn-ea"/>
                <a:sym typeface="+mn-ea"/>
              </a:rPr>
              <a:t>搜救不及时</a:t>
            </a:r>
            <a:r>
              <a:rPr lang="zh-CN" sz="1600" kern="0" noProof="0" dirty="0">
                <a:ln>
                  <a:noFill/>
                </a:ln>
                <a:effectLst/>
                <a:uLnTx/>
                <a:uFillTx/>
                <a:latin typeface="+mn-lt"/>
                <a:ea typeface="+mn-ea"/>
                <a:sym typeface="+mn-ea"/>
              </a:rPr>
              <a:t>所造成的人身伤亡比灾害本身所造成的数量还要大，</a:t>
            </a:r>
            <a:r>
              <a:rPr sz="1600" kern="0" noProof="0" dirty="0">
                <a:ln>
                  <a:noFill/>
                </a:ln>
                <a:effectLst/>
                <a:uLnTx/>
                <a:uFillTx/>
                <a:latin typeface="+mn-lt"/>
                <a:ea typeface="+mn-ea"/>
                <a:sym typeface="+mn-ea"/>
              </a:rPr>
              <a:t>因此城市应急搜救装备的研制具有巨大的社会效益。</a:t>
            </a:r>
            <a:endParaRPr sz="1600" kern="0" noProof="0" dirty="0">
              <a:ln>
                <a:noFill/>
              </a:ln>
              <a:effectLst/>
              <a:uLnTx/>
              <a:uFillTx/>
              <a:latin typeface="+mn-lt"/>
              <a:ea typeface="+mn-ea"/>
              <a:sym typeface="+mn-ea"/>
            </a:endParaRPr>
          </a:p>
        </p:txBody>
      </p:sp>
      <p:sp>
        <p:nvSpPr>
          <p:cNvPr id="1048619" name="矩形 28"/>
          <p:cNvSpPr>
            <a:spLocks noChangeArrowheads="1"/>
          </p:cNvSpPr>
          <p:nvPr/>
        </p:nvSpPr>
        <p:spPr bwMode="auto">
          <a:xfrm>
            <a:off x="6477000" y="176213"/>
            <a:ext cx="792480" cy="294640"/>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dirty="0">
                <a:solidFill>
                  <a:schemeClr val="bg1"/>
                </a:solidFill>
                <a:latin typeface="微软雅黑" panose="020B0503020204020204" pitchFamily="34" charset="-122"/>
                <a:ea typeface="微软雅黑" panose="020B0503020204020204" pitchFamily="34" charset="-122"/>
              </a:rPr>
              <a:t>选题背景</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48620" name="矩形 29"/>
          <p:cNvSpPr/>
          <p:nvPr/>
        </p:nvSpPr>
        <p:spPr>
          <a:xfrm>
            <a:off x="8564563"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621" name="矩形 30"/>
          <p:cNvSpPr/>
          <p:nvPr/>
        </p:nvSpPr>
        <p:spPr>
          <a:xfrm>
            <a:off x="8329613" y="258763"/>
            <a:ext cx="182562"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622" name="矩形 31"/>
          <p:cNvSpPr/>
          <p:nvPr/>
        </p:nvSpPr>
        <p:spPr>
          <a:xfrm>
            <a:off x="8097838"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623" name="矩形 32"/>
          <p:cNvSpPr/>
          <p:nvPr/>
        </p:nvSpPr>
        <p:spPr>
          <a:xfrm>
            <a:off x="7861300"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624" name="矩形 33"/>
          <p:cNvSpPr/>
          <p:nvPr/>
        </p:nvSpPr>
        <p:spPr>
          <a:xfrm>
            <a:off x="7626350"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625" name="矩形 34"/>
          <p:cNvSpPr/>
          <p:nvPr/>
        </p:nvSpPr>
        <p:spPr>
          <a:xfrm>
            <a:off x="7383463" y="258763"/>
            <a:ext cx="184150" cy="13811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pic>
        <p:nvPicPr>
          <p:cNvPr id="2097155" name="图片 9" descr="无外背景"/>
          <p:cNvPicPr>
            <a:picLocks noChangeAspect="1"/>
          </p:cNvPicPr>
          <p:nvPr/>
        </p:nvPicPr>
        <p:blipFill>
          <a:blip r:embed="rId1"/>
          <a:stretch>
            <a:fillRect/>
          </a:stretch>
        </p:blipFill>
        <p:spPr>
          <a:xfrm>
            <a:off x="83820" y="-41910"/>
            <a:ext cx="821055" cy="821055"/>
          </a:xfrm>
          <a:prstGeom prst="rect">
            <a:avLst/>
          </a:prstGeom>
        </p:spPr>
      </p:pic>
      <p:sp>
        <p:nvSpPr>
          <p:cNvPr id="1048627" name="文本框 17"/>
          <p:cNvSpPr txBox="1"/>
          <p:nvPr/>
        </p:nvSpPr>
        <p:spPr>
          <a:xfrm>
            <a:off x="5580591" y="4372151"/>
            <a:ext cx="2418080" cy="337185"/>
          </a:xfrm>
          <a:prstGeom prst="rect">
            <a:avLst/>
          </a:prstGeom>
          <a:noFill/>
        </p:spPr>
        <p:txBody>
          <a:bodyPr wrap="none" rtlCol="0">
            <a:spAutoFit/>
          </a:bodyPr>
          <a:p>
            <a:r>
              <a:rPr lang="zh-CN" altLang="en-US" sz="1600" dirty="0">
                <a:latin typeface="黑体" panose="02010609060101010101" pitchFamily="49" charset="-122"/>
                <a:ea typeface="黑体" panose="02010609060101010101" pitchFamily="49" charset="-122"/>
              </a:rPr>
              <a:t>城市（战）灾后复杂环境</a:t>
            </a:r>
            <a:endParaRPr lang="zh-CN" altLang="en-US" sz="1600" dirty="0">
              <a:latin typeface="黑体" panose="02010609060101010101" pitchFamily="49" charset="-122"/>
              <a:ea typeface="黑体" panose="02010609060101010101" pitchFamily="49" charset="-122"/>
            </a:endParaRPr>
          </a:p>
        </p:txBody>
      </p:sp>
      <p:sp>
        <p:nvSpPr>
          <p:cNvPr id="1048628" name="矩形 39"/>
          <p:cNvSpPr/>
          <p:nvPr/>
        </p:nvSpPr>
        <p:spPr>
          <a:xfrm>
            <a:off x="251520" y="983512"/>
            <a:ext cx="1803628" cy="508118"/>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fontAlgn="auto">
              <a:spcBef>
                <a:spcPts val="0"/>
              </a:spcBef>
              <a:spcAft>
                <a:spcPts val="0"/>
              </a:spcAft>
            </a:pPr>
            <a:endParaRPr lang="zh-CN" altLang="en-US" dirty="0"/>
          </a:p>
        </p:txBody>
      </p:sp>
      <p:sp>
        <p:nvSpPr>
          <p:cNvPr id="1048629" name="文本框 2"/>
          <p:cNvSpPr txBox="1">
            <a:spLocks noChangeArrowheads="1"/>
          </p:cNvSpPr>
          <p:nvPr/>
        </p:nvSpPr>
        <p:spPr bwMode="auto">
          <a:xfrm>
            <a:off x="460950" y="1018280"/>
            <a:ext cx="1203960" cy="424180"/>
          </a:xfrm>
          <a:prstGeom prst="rect">
            <a:avLst/>
          </a:prstGeom>
          <a:noFill/>
          <a:ln>
            <a:noFill/>
          </a:ln>
        </p:spPr>
        <p:txBody>
          <a:bodyPr wrap="none"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rPr>
              <a:t>选题背景</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3" name="图片 -2147482496" descr="https://timgsa.baidu.com/timg?image&amp;quality=80&amp;size=b9999_10000&amp;sec=1583082092529&amp;di=43f568914da2dbda2065cde54319f575&amp;imgtype=0&amp;src=http%3A%2F%2Fn.sinaimg.cn%2Fsinacn14%2F274%2Fw640h434%2F20180810%2F80ca-hhnunsq7823611.jpg"/>
          <p:cNvPicPr>
            <a:picLocks noChangeAspect="1"/>
          </p:cNvPicPr>
          <p:nvPr/>
        </p:nvPicPr>
        <p:blipFill>
          <a:blip r:embed="rId2"/>
          <a:stretch>
            <a:fillRect/>
          </a:stretch>
        </p:blipFill>
        <p:spPr>
          <a:xfrm>
            <a:off x="5273040" y="1215390"/>
            <a:ext cx="2794635" cy="1572895"/>
          </a:xfrm>
          <a:prstGeom prst="rect">
            <a:avLst/>
          </a:prstGeom>
          <a:noFill/>
          <a:ln w="9525">
            <a:noFill/>
          </a:ln>
        </p:spPr>
      </p:pic>
      <p:pic>
        <p:nvPicPr>
          <p:cNvPr id="2" name="图片 -2147482620"/>
          <p:cNvPicPr>
            <a:picLocks noChangeAspect="1"/>
          </p:cNvPicPr>
          <p:nvPr/>
        </p:nvPicPr>
        <p:blipFill>
          <a:blip r:embed="rId3"/>
          <a:stretch>
            <a:fillRect/>
          </a:stretch>
        </p:blipFill>
        <p:spPr>
          <a:xfrm>
            <a:off x="5273040" y="2788285"/>
            <a:ext cx="2799715" cy="1572260"/>
          </a:xfrm>
          <a:prstGeom prst="rect">
            <a:avLst/>
          </a:prstGeom>
          <a:noFill/>
          <a:ln w="9525">
            <a:noFill/>
          </a:ln>
        </p:spPr>
      </p:pic>
      <p:pic>
        <p:nvPicPr>
          <p:cNvPr id="4" name="图片 3" descr="微信图片_20211029190403"/>
          <p:cNvPicPr>
            <a:picLocks noChangeAspect="1"/>
          </p:cNvPicPr>
          <p:nvPr/>
        </p:nvPicPr>
        <p:blipFill>
          <a:blip r:embed="rId4"/>
          <a:stretch>
            <a:fillRect/>
          </a:stretch>
        </p:blipFill>
        <p:spPr>
          <a:xfrm>
            <a:off x="904875" y="94615"/>
            <a:ext cx="3142615" cy="548640"/>
          </a:xfrm>
          <a:prstGeom prst="rect">
            <a:avLst/>
          </a:prstGeom>
        </p:spPr>
      </p:pic>
    </p:spTree>
  </p:cSld>
  <p:clrMapOvr>
    <a:masterClrMapping/>
  </p:clrMapOvr>
  <p:transition spd="slow"/>
  <p:timing>
    <p:tnLst>
      <p:par>
        <p:cTn id="1" dur="indefinite" restart="never" nodeType="tmRoot"/>
      </p:par>
    </p:tnLst>
    <p:bldLst>
      <p:bldP spid="10486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33" name="TextBox 29"/>
          <p:cNvSpPr txBox="1"/>
          <p:nvPr/>
        </p:nvSpPr>
        <p:spPr>
          <a:xfrm>
            <a:off x="539750" y="1635760"/>
            <a:ext cx="4961890" cy="3338195"/>
          </a:xfrm>
          <a:prstGeom prst="rect">
            <a:avLst/>
          </a:prstGeom>
          <a:noFill/>
        </p:spPr>
        <p:txBody>
          <a:bodyPr wrap="square">
            <a:spAutoFit/>
          </a:bodyPr>
          <a:p>
            <a:pPr marL="285750" indent="-285750" fontAlgn="auto">
              <a:lnSpc>
                <a:spcPct val="110000"/>
              </a:lnSpc>
              <a:spcBef>
                <a:spcPts val="0"/>
              </a:spcBef>
              <a:spcAft>
                <a:spcPts val="0"/>
              </a:spcAft>
              <a:buFont typeface="Wingdings" panose="05000000000000000000" charset="0"/>
              <a:buChar char="l"/>
            </a:pPr>
            <a:r>
              <a:rPr lang="zh-CN" altLang="en-US" sz="1600" dirty="0">
                <a:latin typeface="+mn-ea"/>
                <a:ea typeface="+mn-ea"/>
              </a:rPr>
              <a:t>具备</a:t>
            </a:r>
            <a:r>
              <a:rPr lang="zh-CN" altLang="en-US" sz="1600" dirty="0">
                <a:solidFill>
                  <a:srgbClr val="FF0000"/>
                </a:solidFill>
                <a:latin typeface="+mn-ea"/>
                <a:ea typeface="+mn-ea"/>
              </a:rPr>
              <a:t>高穿越性</a:t>
            </a:r>
            <a:r>
              <a:rPr lang="zh-CN" altLang="en-US" sz="1600" dirty="0">
                <a:latin typeface="+mn-ea"/>
                <a:ea typeface="+mn-ea"/>
              </a:rPr>
              <a:t>与延伸视觉环境感知能力的应急搜救机器人平台用于救援任务的研究有着重要的意义。救援机器人大范围环境场景的感知以及红外体特征识别研究仍是起步阶段。上述功能的研发势必会丰富救援机器人的功能，为其</a:t>
            </a:r>
            <a:r>
              <a:rPr lang="zh-CN" altLang="en-US" sz="1600" dirty="0">
                <a:solidFill>
                  <a:srgbClr val="FF0000"/>
                </a:solidFill>
                <a:latin typeface="+mn-ea"/>
                <a:ea typeface="+mn-ea"/>
              </a:rPr>
              <a:t>实用化</a:t>
            </a:r>
            <a:r>
              <a:rPr lang="zh-CN" altLang="en-US" sz="1600" dirty="0">
                <a:latin typeface="+mn-ea"/>
                <a:ea typeface="+mn-ea"/>
              </a:rPr>
              <a:t>奠定基础。</a:t>
            </a:r>
            <a:endParaRPr lang="zh-CN" altLang="en-US" sz="1600" dirty="0">
              <a:latin typeface="+mn-ea"/>
              <a:ea typeface="+mn-ea"/>
            </a:endParaRPr>
          </a:p>
          <a:p>
            <a:pPr marL="285750" indent="-285750" fontAlgn="auto">
              <a:lnSpc>
                <a:spcPct val="110000"/>
              </a:lnSpc>
              <a:spcBef>
                <a:spcPts val="0"/>
              </a:spcBef>
              <a:spcAft>
                <a:spcPts val="0"/>
              </a:spcAft>
              <a:buFont typeface="Wingdings" panose="05000000000000000000" charset="0"/>
              <a:buChar char="l"/>
            </a:pPr>
            <a:endParaRPr lang="zh-CN" altLang="en-US" sz="1600" dirty="0">
              <a:latin typeface="+mn-ea"/>
              <a:ea typeface="+mn-ea"/>
            </a:endParaRPr>
          </a:p>
          <a:p>
            <a:pPr marL="285750" indent="-285750" fontAlgn="auto">
              <a:lnSpc>
                <a:spcPct val="110000"/>
              </a:lnSpc>
              <a:spcBef>
                <a:spcPts val="0"/>
              </a:spcBef>
              <a:spcAft>
                <a:spcPts val="0"/>
              </a:spcAft>
              <a:buFont typeface="Wingdings" panose="05000000000000000000" charset="0"/>
              <a:buChar char="l"/>
            </a:pPr>
            <a:r>
              <a:rPr lang="en-US" sz="1600">
                <a:sym typeface="+mn-ea"/>
              </a:rPr>
              <a:t> </a:t>
            </a:r>
            <a:r>
              <a:rPr sz="1600">
                <a:sym typeface="+mn-ea"/>
              </a:rPr>
              <a:t>该项目具备较强的技术</a:t>
            </a:r>
            <a:r>
              <a:rPr sz="1600">
                <a:solidFill>
                  <a:srgbClr val="FF0000"/>
                </a:solidFill>
                <a:sym typeface="+mn-ea"/>
              </a:rPr>
              <a:t>迁移</a:t>
            </a:r>
            <a:r>
              <a:rPr sz="1600">
                <a:sym typeface="+mn-ea"/>
              </a:rPr>
              <a:t>能力，项目中所涉及了通用臂足结构、全地形高机动机器人系统及穿越模式，臂载视觉感知技术，在线检测技术和多传感器融合技术，在</a:t>
            </a:r>
            <a:r>
              <a:rPr sz="1600">
                <a:solidFill>
                  <a:srgbClr val="FF0000"/>
                </a:solidFill>
                <a:sym typeface="+mn-ea"/>
              </a:rPr>
              <a:t>应急救援</a:t>
            </a:r>
            <a:r>
              <a:rPr sz="1600">
                <a:sym typeface="+mn-ea"/>
              </a:rPr>
              <a:t>、未知环境探索等多个领域中具有广泛的应用前景与社会效益。</a:t>
            </a:r>
            <a:endParaRPr sz="1600">
              <a:sym typeface="+mn-ea"/>
            </a:endParaRPr>
          </a:p>
          <a:p>
            <a:pPr marL="285750" indent="-285750" fontAlgn="auto">
              <a:lnSpc>
                <a:spcPct val="110000"/>
              </a:lnSpc>
              <a:spcBef>
                <a:spcPts val="0"/>
              </a:spcBef>
              <a:spcAft>
                <a:spcPts val="0"/>
              </a:spcAft>
              <a:buFont typeface="Wingdings" panose="05000000000000000000" charset="0"/>
              <a:buChar char="Ø"/>
            </a:pPr>
            <a:endParaRPr sz="1600"/>
          </a:p>
        </p:txBody>
      </p:sp>
      <p:sp>
        <p:nvSpPr>
          <p:cNvPr id="1048634" name="矩形 16"/>
          <p:cNvSpPr>
            <a:spLocks noChangeArrowheads="1"/>
          </p:cNvSpPr>
          <p:nvPr/>
        </p:nvSpPr>
        <p:spPr bwMode="auto">
          <a:xfrm>
            <a:off x="6477000" y="176213"/>
            <a:ext cx="894080" cy="306705"/>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chemeClr val="bg1"/>
                </a:solidFill>
                <a:latin typeface="微软雅黑" panose="020B0503020204020204" pitchFamily="34" charset="-122"/>
                <a:ea typeface="微软雅黑" panose="020B0503020204020204" pitchFamily="34" charset="-122"/>
              </a:rPr>
              <a:t>选题意义</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048635" name="矩形 17"/>
          <p:cNvSpPr/>
          <p:nvPr/>
        </p:nvSpPr>
        <p:spPr>
          <a:xfrm>
            <a:off x="8564563"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636" name="矩形 18"/>
          <p:cNvSpPr/>
          <p:nvPr/>
        </p:nvSpPr>
        <p:spPr>
          <a:xfrm>
            <a:off x="8329613" y="258763"/>
            <a:ext cx="182562"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637" name="矩形 19"/>
          <p:cNvSpPr/>
          <p:nvPr/>
        </p:nvSpPr>
        <p:spPr>
          <a:xfrm>
            <a:off x="8097838"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638" name="矩形 20"/>
          <p:cNvSpPr/>
          <p:nvPr/>
        </p:nvSpPr>
        <p:spPr>
          <a:xfrm>
            <a:off x="7861300"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639" name="矩形 21"/>
          <p:cNvSpPr/>
          <p:nvPr/>
        </p:nvSpPr>
        <p:spPr>
          <a:xfrm>
            <a:off x="7626350"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sp>
        <p:nvSpPr>
          <p:cNvPr id="1048640" name="矩形 22"/>
          <p:cNvSpPr/>
          <p:nvPr/>
        </p:nvSpPr>
        <p:spPr>
          <a:xfrm>
            <a:off x="7383463" y="258763"/>
            <a:ext cx="184150" cy="13811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sz="1400">
              <a:latin typeface="微软雅黑" panose="020B0503020204020204" pitchFamily="34" charset="-122"/>
              <a:ea typeface="微软雅黑" panose="020B0503020204020204" pitchFamily="34" charset="-122"/>
            </a:endParaRPr>
          </a:p>
        </p:txBody>
      </p:sp>
      <p:pic>
        <p:nvPicPr>
          <p:cNvPr id="2097157" name="图片 1" descr="无外背景"/>
          <p:cNvPicPr>
            <a:picLocks noChangeAspect="1"/>
          </p:cNvPicPr>
          <p:nvPr/>
        </p:nvPicPr>
        <p:blipFill>
          <a:blip r:embed="rId1"/>
          <a:stretch>
            <a:fillRect/>
          </a:stretch>
        </p:blipFill>
        <p:spPr>
          <a:xfrm>
            <a:off x="83820" y="-41910"/>
            <a:ext cx="821055" cy="821055"/>
          </a:xfrm>
          <a:prstGeom prst="rect">
            <a:avLst/>
          </a:prstGeom>
        </p:spPr>
      </p:pic>
      <p:sp>
        <p:nvSpPr>
          <p:cNvPr id="1048642" name="矩形 25"/>
          <p:cNvSpPr/>
          <p:nvPr/>
        </p:nvSpPr>
        <p:spPr>
          <a:xfrm>
            <a:off x="251520" y="983512"/>
            <a:ext cx="1803628" cy="508118"/>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fontAlgn="auto">
              <a:spcBef>
                <a:spcPts val="0"/>
              </a:spcBef>
              <a:spcAft>
                <a:spcPts val="0"/>
              </a:spcAft>
            </a:pPr>
            <a:endParaRPr lang="zh-CN" altLang="en-US" dirty="0"/>
          </a:p>
        </p:txBody>
      </p:sp>
      <p:sp>
        <p:nvSpPr>
          <p:cNvPr id="1048643" name="文本框 2"/>
          <p:cNvSpPr txBox="1">
            <a:spLocks noChangeArrowheads="1"/>
          </p:cNvSpPr>
          <p:nvPr/>
        </p:nvSpPr>
        <p:spPr bwMode="auto">
          <a:xfrm>
            <a:off x="384750" y="1018280"/>
            <a:ext cx="1356360" cy="437515"/>
          </a:xfrm>
          <a:prstGeom prst="rect">
            <a:avLst/>
          </a:prstGeom>
          <a:noFill/>
          <a:ln>
            <a:noFill/>
          </a:ln>
        </p:spPr>
        <p:txBody>
          <a:bodyPr wrap="none"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rPr>
              <a:t>选题意义</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48644" name="文本框 3"/>
          <p:cNvSpPr txBox="1"/>
          <p:nvPr/>
        </p:nvSpPr>
        <p:spPr>
          <a:xfrm>
            <a:off x="6611144" y="4011657"/>
            <a:ext cx="1198880" cy="337185"/>
          </a:xfrm>
          <a:prstGeom prst="rect">
            <a:avLst/>
          </a:prstGeom>
          <a:noFill/>
        </p:spPr>
        <p:txBody>
          <a:bodyPr wrap="none" rtlCol="0">
            <a:spAutoFit/>
          </a:bodyPr>
          <a:p>
            <a:r>
              <a:rPr lang="zh-CN" altLang="en-US" sz="1600" dirty="0">
                <a:latin typeface="黑体" panose="02010609060101010101" pitchFamily="49" charset="-122"/>
                <a:ea typeface="黑体" panose="02010609060101010101" pitchFamily="49" charset="-122"/>
              </a:rPr>
              <a:t>多足机器人</a:t>
            </a:r>
            <a:endParaRPr lang="zh-CN" altLang="en-US" sz="1600" dirty="0">
              <a:latin typeface="黑体" panose="02010609060101010101" pitchFamily="49" charset="-122"/>
              <a:ea typeface="黑体" panose="02010609060101010101" pitchFamily="49" charset="-122"/>
            </a:endParaRPr>
          </a:p>
        </p:txBody>
      </p:sp>
      <p:pic>
        <p:nvPicPr>
          <p:cNvPr id="2" name="图片 -2147482605"/>
          <p:cNvPicPr/>
          <p:nvPr/>
        </p:nvPicPr>
        <p:blipFill>
          <a:blip r:embed="rId2"/>
          <a:stretch>
            <a:fillRect/>
          </a:stretch>
        </p:blipFill>
        <p:spPr>
          <a:xfrm>
            <a:off x="5868670" y="1847850"/>
            <a:ext cx="2745105" cy="2092960"/>
          </a:xfrm>
          <a:prstGeom prst="rect">
            <a:avLst/>
          </a:prstGeom>
          <a:noFill/>
          <a:ln w="9525">
            <a:noFill/>
          </a:ln>
        </p:spPr>
      </p:pic>
      <p:pic>
        <p:nvPicPr>
          <p:cNvPr id="4" name="图片 3" descr="微信图片_20211029190403"/>
          <p:cNvPicPr>
            <a:picLocks noChangeAspect="1"/>
          </p:cNvPicPr>
          <p:nvPr/>
        </p:nvPicPr>
        <p:blipFill>
          <a:blip r:embed="rId3"/>
          <a:stretch>
            <a:fillRect/>
          </a:stretch>
        </p:blipFill>
        <p:spPr>
          <a:xfrm>
            <a:off x="904875" y="94615"/>
            <a:ext cx="3142615" cy="548640"/>
          </a:xfrm>
          <a:prstGeom prst="rect">
            <a:avLst/>
          </a:prstGeom>
        </p:spPr>
      </p:pic>
    </p:spTree>
  </p:cSld>
  <p:clrMapOvr>
    <a:masterClrMapping/>
  </p:clrMapOvr>
  <p:transition spd="slow"/>
  <p:timing>
    <p:tnLst>
      <p:par>
        <p:cTn id="1" dur="indefinite" restart="never" nodeType="tmRoot"/>
      </p:par>
    </p:tnLst>
    <p:bldLst>
      <p:bldP spid="1048633" grpId="0"/>
      <p:bldP spid="10486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678" name="矩形 1"/>
          <p:cNvSpPr/>
          <p:nvPr/>
        </p:nvSpPr>
        <p:spPr>
          <a:xfrm>
            <a:off x="0" y="1350963"/>
            <a:ext cx="3228975" cy="118745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fontAlgn="auto">
              <a:spcBef>
                <a:spcPts val="0"/>
              </a:spcBef>
              <a:spcAft>
                <a:spcPts val="0"/>
              </a:spcAft>
            </a:pPr>
            <a:endParaRPr lang="zh-CN" altLang="en-US" dirty="0"/>
          </a:p>
        </p:txBody>
      </p:sp>
      <p:sp>
        <p:nvSpPr>
          <p:cNvPr id="1048679" name="文本框 2"/>
          <p:cNvSpPr txBox="1">
            <a:spLocks noChangeArrowheads="1"/>
          </p:cNvSpPr>
          <p:nvPr/>
        </p:nvSpPr>
        <p:spPr bwMode="auto">
          <a:xfrm>
            <a:off x="1352550" y="1663700"/>
            <a:ext cx="1457960" cy="513081"/>
          </a:xfrm>
          <a:prstGeom prst="rect">
            <a:avLst/>
          </a:prstGeom>
          <a:noFill/>
          <a:ln>
            <a:noFill/>
          </a:ln>
        </p:spPr>
        <p:txBody>
          <a:bodyPr wrap="none"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3000" b="1" dirty="0">
                <a:solidFill>
                  <a:schemeClr val="bg1"/>
                </a:solidFill>
                <a:latin typeface="微软雅黑" panose="020B0503020204020204" pitchFamily="34" charset="-122"/>
                <a:ea typeface="微软雅黑" panose="020B0503020204020204" pitchFamily="34" charset="-122"/>
              </a:rPr>
              <a:t>第二部分</a:t>
            </a:r>
            <a:endParaRPr lang="zh-CN" altLang="en-US" sz="3000" b="1" dirty="0">
              <a:solidFill>
                <a:schemeClr val="bg1"/>
              </a:solidFill>
              <a:latin typeface="微软雅黑" panose="020B0503020204020204" pitchFamily="34" charset="-122"/>
              <a:ea typeface="微软雅黑" panose="020B0503020204020204" pitchFamily="34" charset="-122"/>
            </a:endParaRPr>
          </a:p>
        </p:txBody>
      </p:sp>
      <p:sp>
        <p:nvSpPr>
          <p:cNvPr id="1048680" name="TextBox 23"/>
          <p:cNvSpPr txBox="1"/>
          <p:nvPr/>
        </p:nvSpPr>
        <p:spPr>
          <a:xfrm>
            <a:off x="3773488" y="1827213"/>
            <a:ext cx="1685290" cy="299085"/>
          </a:xfrm>
          <a:prstGeom prst="rect">
            <a:avLst/>
          </a:prstGeom>
          <a:noFill/>
        </p:spPr>
        <p:txBody>
          <a:bodyPr wrap="none" lIns="68580" tIns="34290" rIns="68580" bIns="34290">
            <a:spAutoFit/>
          </a:bodyPr>
          <a:p>
            <a:pPr marL="214630" indent="-214630" fontAlgn="auto">
              <a:spcBef>
                <a:spcPts val="0"/>
              </a:spcBef>
              <a:spcAft>
                <a:spcPts val="0"/>
              </a:spcAft>
              <a:buFont typeface="Wingdings" panose="05000000000000000000" pitchFamily="2" charset="2"/>
              <a:buChar char="p"/>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国内外研究现状</a:t>
            </a: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4" name="组合 11"/>
          <p:cNvGrpSpPr/>
          <p:nvPr/>
        </p:nvGrpSpPr>
        <p:grpSpPr bwMode="auto">
          <a:xfrm>
            <a:off x="3773488" y="1247775"/>
            <a:ext cx="4779010" cy="513081"/>
            <a:chOff x="3773160" y="1247148"/>
            <a:chExt cx="4779186" cy="513749"/>
          </a:xfrm>
        </p:grpSpPr>
        <p:sp>
          <p:nvSpPr>
            <p:cNvPr id="1048681" name="TextBox 4"/>
            <p:cNvSpPr txBox="1">
              <a:spLocks noChangeArrowheads="1"/>
            </p:cNvSpPr>
            <p:nvPr/>
          </p:nvSpPr>
          <p:spPr bwMode="auto">
            <a:xfrm>
              <a:off x="3773160" y="1247148"/>
              <a:ext cx="3248780" cy="513749"/>
            </a:xfrm>
            <a:prstGeom prst="rect">
              <a:avLst/>
            </a:prstGeom>
            <a:noFill/>
            <a:ln>
              <a:noFill/>
            </a:ln>
          </p:spPr>
          <p:txBody>
            <a:bodyPr wrap="none"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3000">
                  <a:solidFill>
                    <a:srgbClr val="00B0F0"/>
                  </a:solidFill>
                  <a:latin typeface="Impact" panose="020B0806030902050204" pitchFamily="34" charset="0"/>
                </a:rPr>
                <a:t>Current situation</a:t>
              </a:r>
              <a:endParaRPr lang="zh-CN" altLang="en-US" sz="3000">
                <a:solidFill>
                  <a:srgbClr val="00B0F0"/>
                </a:solidFill>
                <a:latin typeface="Impact" panose="020B0806030902050204" pitchFamily="34" charset="0"/>
              </a:endParaRPr>
            </a:p>
          </p:txBody>
        </p:sp>
        <p:sp>
          <p:nvSpPr>
            <p:cNvPr id="1048682" name="文本框 8"/>
            <p:cNvSpPr txBox="1"/>
            <p:nvPr/>
          </p:nvSpPr>
          <p:spPr>
            <a:xfrm>
              <a:off x="6586314" y="1293246"/>
              <a:ext cx="1966032" cy="438085"/>
            </a:xfrm>
            <a:prstGeom prst="rect">
              <a:avLst/>
            </a:prstGeom>
            <a:noFill/>
          </p:spPr>
          <p:txBody>
            <a:bodyPr wrap="none" lIns="68580" tIns="34290" rIns="68580" bIns="34290">
              <a:spAutoFit/>
            </a:bodyPr>
            <a:p>
              <a:pPr fontAlgn="auto">
                <a:spcBef>
                  <a:spcPts val="0"/>
                </a:spcBef>
                <a:spcAft>
                  <a:spcPts val="0"/>
                </a:spcAft>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目前研究现状</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048683" name="矩形 9"/>
          <p:cNvSpPr/>
          <p:nvPr/>
        </p:nvSpPr>
        <p:spPr>
          <a:xfrm>
            <a:off x="3839210" y="2553464"/>
            <a:ext cx="5319713" cy="20002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fontAlgn="auto">
              <a:spcBef>
                <a:spcPts val="0"/>
              </a:spcBef>
              <a:spcAft>
                <a:spcPts val="0"/>
              </a:spcAft>
            </a:pPr>
            <a:endParaRPr lang="zh-CN" altLang="en-US"/>
          </a:p>
        </p:txBody>
      </p:sp>
      <p:sp>
        <p:nvSpPr>
          <p:cNvPr id="1048684" name="矩形 10"/>
          <p:cNvSpPr/>
          <p:nvPr/>
        </p:nvSpPr>
        <p:spPr>
          <a:xfrm>
            <a:off x="3302000" y="1350963"/>
            <a:ext cx="306388" cy="118745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fontAlgn="auto">
              <a:spcBef>
                <a:spcPts val="0"/>
              </a:spcBef>
              <a:spcAft>
                <a:spcPts val="0"/>
              </a:spcAft>
            </a:pPr>
            <a:endParaRPr lang="zh-CN" altLang="en-US" dirty="0"/>
          </a:p>
        </p:txBody>
      </p:sp>
    </p:spTree>
  </p:cSld>
  <p:clrMapOvr>
    <a:masterClrMapping/>
  </p:clrMapOvr>
  <p:transition spd="slow"/>
  <p:timing>
    <p:tnLst>
      <p:par>
        <p:cTn id="1" dur="indefinite" restart="never" nodeType="tmRoot"/>
      </p:par>
    </p:tnLst>
    <p:bldLst>
      <p:bldP spid="1048678" grpId="0" animBg="1"/>
      <p:bldP spid="1048680" grpId="0"/>
      <p:bldP spid="1048683" grpId="0" animBg="1"/>
      <p:bldP spid="10486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9" name="五边形 1"/>
          <p:cNvSpPr/>
          <p:nvPr/>
        </p:nvSpPr>
        <p:spPr>
          <a:xfrm>
            <a:off x="3131820" y="850900"/>
            <a:ext cx="2237740" cy="542290"/>
          </a:xfrm>
          <a:prstGeom prst="homePlate">
            <a:avLst>
              <a:gd name="adj" fmla="val 0"/>
            </a:avLst>
          </a:prstGeom>
        </p:spPr>
        <p:style>
          <a:lnRef idx="2">
            <a:schemeClr val="accent3"/>
          </a:lnRef>
          <a:fillRef idx="1">
            <a:schemeClr val="lt1"/>
          </a:fillRef>
          <a:effectRef idx="0">
            <a:schemeClr val="accent3"/>
          </a:effectRef>
          <a:fontRef idx="minor">
            <a:schemeClr val="dk1"/>
          </a:fontRef>
        </p:style>
        <p:txBody>
          <a:bodyPr anchor="ctr"/>
          <a:p>
            <a:pPr algn="ctr" fontAlgn="auto">
              <a:spcBef>
                <a:spcPts val="0"/>
              </a:spcBef>
              <a:spcAft>
                <a:spcPts val="0"/>
              </a:spcAft>
            </a:pPr>
            <a:endParaRPr lang="zh-CN" altLang="en-US">
              <a:latin typeface="微软雅黑" panose="020B0503020204020204" pitchFamily="34" charset="-122"/>
              <a:ea typeface="微软雅黑" panose="020B0503020204020204" pitchFamily="34" charset="-122"/>
            </a:endParaRPr>
          </a:p>
        </p:txBody>
      </p:sp>
      <p:sp>
        <p:nvSpPr>
          <p:cNvPr id="1048696" name="五边形 1"/>
          <p:cNvSpPr/>
          <p:nvPr/>
        </p:nvSpPr>
        <p:spPr>
          <a:xfrm>
            <a:off x="900163" y="850790"/>
            <a:ext cx="2231677" cy="542162"/>
          </a:xfrm>
          <a:prstGeom prst="homePlat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a:latin typeface="微软雅黑" panose="020B0503020204020204" pitchFamily="34" charset="-122"/>
              <a:ea typeface="微软雅黑" panose="020B0503020204020204" pitchFamily="34" charset="-122"/>
            </a:endParaRPr>
          </a:p>
        </p:txBody>
      </p:sp>
      <p:sp>
        <p:nvSpPr>
          <p:cNvPr id="1048699" name="TextBox 4"/>
          <p:cNvSpPr txBox="1">
            <a:spLocks noChangeArrowheads="1"/>
          </p:cNvSpPr>
          <p:nvPr/>
        </p:nvSpPr>
        <p:spPr bwMode="auto">
          <a:xfrm>
            <a:off x="904681" y="922144"/>
            <a:ext cx="2015083" cy="398780"/>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dirty="0">
                <a:solidFill>
                  <a:schemeClr val="bg1"/>
                </a:solidFill>
                <a:latin typeface="微软雅黑" panose="020B0503020204020204" pitchFamily="34" charset="-122"/>
                <a:ea typeface="微软雅黑" panose="020B0503020204020204" pitchFamily="34" charset="-122"/>
              </a:rPr>
              <a:t>国内外研究现状</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097163" name="图片 3" descr="无外背景"/>
          <p:cNvPicPr>
            <a:picLocks noChangeAspect="1"/>
          </p:cNvPicPr>
          <p:nvPr/>
        </p:nvPicPr>
        <p:blipFill>
          <a:blip r:embed="rId1"/>
          <a:stretch>
            <a:fillRect/>
          </a:stretch>
        </p:blipFill>
        <p:spPr>
          <a:xfrm>
            <a:off x="83820" y="-41910"/>
            <a:ext cx="821055" cy="821055"/>
          </a:xfrm>
          <a:prstGeom prst="rect">
            <a:avLst/>
          </a:prstGeom>
        </p:spPr>
      </p:pic>
      <p:sp>
        <p:nvSpPr>
          <p:cNvPr id="1048702" name="TextBox 5"/>
          <p:cNvSpPr txBox="1"/>
          <p:nvPr/>
        </p:nvSpPr>
        <p:spPr>
          <a:xfrm>
            <a:off x="749935" y="1688465"/>
            <a:ext cx="4015105" cy="2799715"/>
          </a:xfrm>
          <a:prstGeom prst="rect">
            <a:avLst/>
          </a:prstGeom>
          <a:noFill/>
        </p:spPr>
        <p:txBody>
          <a:bodyPr wrap="square">
            <a:spAutoFit/>
          </a:bodyPr>
          <a:p>
            <a:pPr indent="457200"/>
            <a:r>
              <a:rPr lang="zh-CN" sz="1600" dirty="0">
                <a:solidFill>
                  <a:srgbClr val="FF0000"/>
                </a:solidFill>
                <a:latin typeface="宋体" panose="02010600030101010101" pitchFamily="2" charset="-122"/>
              </a:rPr>
              <a:t>日本</a:t>
            </a:r>
            <a:r>
              <a:rPr lang="zh-CN" sz="1600" dirty="0">
                <a:latin typeface="宋体" panose="02010600030101010101" pitchFamily="2" charset="-122"/>
              </a:rPr>
              <a:t>因其</a:t>
            </a:r>
            <a:r>
              <a:rPr lang="zh-CN" sz="1600" dirty="0">
                <a:solidFill>
                  <a:srgbClr val="FF0000"/>
                </a:solidFill>
                <a:latin typeface="宋体" panose="02010600030101010101" pitchFamily="2" charset="-122"/>
              </a:rPr>
              <a:t>地理</a:t>
            </a:r>
            <a:r>
              <a:rPr lang="zh-CN" sz="1600" dirty="0">
                <a:latin typeface="宋体" panose="02010600030101010101" pitchFamily="2" charset="-122"/>
              </a:rPr>
              <a:t>位置决定了其灾难频发的特点，因而这个国家一直致力于研究各种形态的搜救机器人，而且现在已经研究出位列世界顶尖的多种搜</a:t>
            </a:r>
            <a:r>
              <a:rPr lang="zh-CN" sz="1600" dirty="0">
                <a:solidFill>
                  <a:srgbClr val="FF0000"/>
                </a:solidFill>
                <a:latin typeface="宋体" panose="02010600030101010101" pitchFamily="2" charset="-122"/>
              </a:rPr>
              <a:t>救机器人</a:t>
            </a:r>
            <a:r>
              <a:rPr lang="zh-CN" sz="1600" dirty="0">
                <a:latin typeface="宋体" panose="02010600030101010101" pitchFamily="2" charset="-122"/>
              </a:rPr>
              <a:t>。针对一些救援人员不适合进入的灾难现场，东京消防厅制研发了一种搜救机器人</a:t>
            </a:r>
            <a:r>
              <a:rPr lang="zh-CN" sz="1600" dirty="0">
                <a:solidFill>
                  <a:srgbClr val="FF0000"/>
                </a:solidFill>
                <a:latin typeface="宋体" panose="02010600030101010101" pitchFamily="2" charset="-122"/>
              </a:rPr>
              <a:t>Robocue</a:t>
            </a:r>
            <a:r>
              <a:rPr lang="zh-CN" sz="1600" dirty="0">
                <a:latin typeface="宋体" panose="02010600030101010101" pitchFamily="2" charset="-122"/>
              </a:rPr>
              <a:t>，主要用于受害者的救援和搜寻工作。机器人装有</a:t>
            </a:r>
            <a:r>
              <a:rPr lang="zh-CN" sz="1600" dirty="0">
                <a:solidFill>
                  <a:srgbClr val="FF0000"/>
                </a:solidFill>
                <a:latin typeface="宋体" panose="02010600030101010101" pitchFamily="2" charset="-122"/>
              </a:rPr>
              <a:t>拍摄</a:t>
            </a:r>
            <a:r>
              <a:rPr lang="zh-CN" sz="1600" dirty="0">
                <a:latin typeface="宋体" panose="02010600030101010101" pitchFamily="2" charset="-122"/>
              </a:rPr>
              <a:t>装备、探测装备，以及氧气罐，它所拥有的机械臂不仅仅能够辨认受害者，还可以将他们搬运到一个形状如同雪橇的床上并快速撤离现场</a:t>
            </a:r>
            <a:r>
              <a:rPr lang="zh-CN" sz="1400" dirty="0">
                <a:latin typeface="宋体" panose="02010600030101010101" pitchFamily="2" charset="-122"/>
              </a:rPr>
              <a:t>。</a:t>
            </a:r>
            <a:endParaRPr lang="zh-CN" sz="1400" dirty="0">
              <a:solidFill>
                <a:sysClr val="windowText" lastClr="000000"/>
              </a:solidFill>
              <a:latin typeface="宋体" panose="02010600030101010101" pitchFamily="2" charset="-122"/>
            </a:endParaRPr>
          </a:p>
        </p:txBody>
      </p:sp>
      <p:sp>
        <p:nvSpPr>
          <p:cNvPr id="1048706" name="TextBox 5"/>
          <p:cNvSpPr txBox="1"/>
          <p:nvPr/>
        </p:nvSpPr>
        <p:spPr>
          <a:xfrm>
            <a:off x="5940425" y="4011930"/>
            <a:ext cx="1425575" cy="245110"/>
          </a:xfrm>
          <a:prstGeom prst="rect">
            <a:avLst/>
          </a:prstGeom>
          <a:noFill/>
        </p:spPr>
        <p:txBody>
          <a:bodyPr wrap="square">
            <a:spAutoFit/>
          </a:bodyPr>
          <a:p>
            <a:r>
              <a:rPr lang="zh-CN" altLang="zh-CN" sz="1000" b="1" dirty="0"/>
              <a:t>Robocue搜救机器人</a:t>
            </a:r>
            <a:endParaRPr lang="zh-CN" altLang="zh-CN" sz="1000" b="1" dirty="0"/>
          </a:p>
        </p:txBody>
      </p:sp>
      <p:sp>
        <p:nvSpPr>
          <p:cNvPr id="8" name="TextBox 4"/>
          <p:cNvSpPr txBox="1">
            <a:spLocks noChangeArrowheads="1"/>
          </p:cNvSpPr>
          <p:nvPr/>
        </p:nvSpPr>
        <p:spPr bwMode="auto">
          <a:xfrm>
            <a:off x="3131820" y="922655"/>
            <a:ext cx="2483485" cy="398780"/>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chemeClr val="tx1"/>
                </a:solidFill>
                <a:latin typeface="+mn-ea"/>
                <a:ea typeface="+mn-ea"/>
              </a:rPr>
              <a:t>履带式搜救机器人</a:t>
            </a:r>
            <a:endParaRPr lang="zh-CN" altLang="en-US" sz="2000" b="1" dirty="0">
              <a:solidFill>
                <a:schemeClr val="tx1"/>
              </a:solidFill>
              <a:latin typeface="+mn-ea"/>
              <a:ea typeface="+mn-ea"/>
            </a:endParaRPr>
          </a:p>
        </p:txBody>
      </p:sp>
      <p:pic>
        <p:nvPicPr>
          <p:cNvPr id="1" name="图片 -2147482619" descr="timg?image&amp;quality=80&amp;size=b9999_10000&amp;sec=1583169137805&amp;di=0fe3b274efbc72c186f4768cf363ce2b&amp;imgtype=jpg&amp;src=http%3A%2F%2Fwww"/>
          <p:cNvPicPr preferRelativeResize="0"/>
          <p:nvPr/>
        </p:nvPicPr>
        <p:blipFill>
          <a:blip r:embed="rId2"/>
          <a:stretch>
            <a:fillRect/>
          </a:stretch>
        </p:blipFill>
        <p:spPr>
          <a:xfrm>
            <a:off x="5302250" y="1715135"/>
            <a:ext cx="2829560" cy="2125980"/>
          </a:xfrm>
          <a:prstGeom prst="rect">
            <a:avLst/>
          </a:prstGeom>
          <a:noFill/>
          <a:ln w="9525">
            <a:noFill/>
          </a:ln>
        </p:spPr>
      </p:pic>
    </p:spTree>
  </p:cSld>
  <p:clrMapOvr>
    <a:masterClrMapping/>
  </p:clrMapOvr>
  <p:transition spd="slow"/>
  <p:timing>
    <p:tnLst>
      <p:par>
        <p:cTn id="1" dur="indefinite" restart="never" nodeType="tmRoot"/>
      </p:par>
    </p:tnLst>
    <p:bldLst>
      <p:bldP spid="1048696" grpId="0" animBg="1"/>
      <p:bldP spid="1048702" grpId="0"/>
      <p:bldP spid="104870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9" name="五边形 1"/>
          <p:cNvSpPr/>
          <p:nvPr/>
        </p:nvSpPr>
        <p:spPr>
          <a:xfrm>
            <a:off x="3131820" y="850900"/>
            <a:ext cx="2237740" cy="542290"/>
          </a:xfrm>
          <a:prstGeom prst="homePlate">
            <a:avLst>
              <a:gd name="adj" fmla="val 0"/>
            </a:avLst>
          </a:prstGeom>
        </p:spPr>
        <p:style>
          <a:lnRef idx="2">
            <a:schemeClr val="accent3"/>
          </a:lnRef>
          <a:fillRef idx="1">
            <a:schemeClr val="lt1"/>
          </a:fillRef>
          <a:effectRef idx="0">
            <a:schemeClr val="accent3"/>
          </a:effectRef>
          <a:fontRef idx="minor">
            <a:schemeClr val="dk1"/>
          </a:fontRef>
        </p:style>
        <p:txBody>
          <a:bodyPr anchor="ctr"/>
          <a:p>
            <a:pPr algn="ctr" fontAlgn="auto">
              <a:spcBef>
                <a:spcPts val="0"/>
              </a:spcBef>
              <a:spcAft>
                <a:spcPts val="0"/>
              </a:spcAft>
            </a:pPr>
            <a:endParaRPr lang="zh-CN" altLang="en-US">
              <a:latin typeface="微软雅黑" panose="020B0503020204020204" pitchFamily="34" charset="-122"/>
              <a:ea typeface="微软雅黑" panose="020B0503020204020204" pitchFamily="34" charset="-122"/>
            </a:endParaRPr>
          </a:p>
        </p:txBody>
      </p:sp>
      <p:sp>
        <p:nvSpPr>
          <p:cNvPr id="1048696" name="五边形 1"/>
          <p:cNvSpPr/>
          <p:nvPr/>
        </p:nvSpPr>
        <p:spPr>
          <a:xfrm>
            <a:off x="900163" y="850790"/>
            <a:ext cx="2231677" cy="542162"/>
          </a:xfrm>
          <a:prstGeom prst="homePlat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a:latin typeface="微软雅黑" panose="020B0503020204020204" pitchFamily="34" charset="-122"/>
              <a:ea typeface="微软雅黑" panose="020B0503020204020204" pitchFamily="34" charset="-122"/>
            </a:endParaRPr>
          </a:p>
        </p:txBody>
      </p:sp>
      <p:sp>
        <p:nvSpPr>
          <p:cNvPr id="1048699" name="TextBox 4"/>
          <p:cNvSpPr txBox="1">
            <a:spLocks noChangeArrowheads="1"/>
          </p:cNvSpPr>
          <p:nvPr/>
        </p:nvSpPr>
        <p:spPr bwMode="auto">
          <a:xfrm>
            <a:off x="904681" y="922144"/>
            <a:ext cx="2015083" cy="398780"/>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dirty="0">
                <a:solidFill>
                  <a:schemeClr val="bg1"/>
                </a:solidFill>
                <a:latin typeface="微软雅黑" panose="020B0503020204020204" pitchFamily="34" charset="-122"/>
                <a:ea typeface="微软雅黑" panose="020B0503020204020204" pitchFamily="34" charset="-122"/>
              </a:rPr>
              <a:t>国内外研究现状</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097163" name="图片 3" descr="无外背景"/>
          <p:cNvPicPr>
            <a:picLocks noChangeAspect="1"/>
          </p:cNvPicPr>
          <p:nvPr/>
        </p:nvPicPr>
        <p:blipFill>
          <a:blip r:embed="rId1"/>
          <a:stretch>
            <a:fillRect/>
          </a:stretch>
        </p:blipFill>
        <p:spPr>
          <a:xfrm>
            <a:off x="83820" y="-41910"/>
            <a:ext cx="821055" cy="821055"/>
          </a:xfrm>
          <a:prstGeom prst="rect">
            <a:avLst/>
          </a:prstGeom>
        </p:spPr>
      </p:pic>
      <p:sp>
        <p:nvSpPr>
          <p:cNvPr id="3" name="TextBox 5"/>
          <p:cNvSpPr txBox="1"/>
          <p:nvPr/>
        </p:nvSpPr>
        <p:spPr>
          <a:xfrm>
            <a:off x="904875" y="1956435"/>
            <a:ext cx="3805555" cy="2584450"/>
          </a:xfrm>
          <a:prstGeom prst="rect">
            <a:avLst/>
          </a:prstGeom>
          <a:noFill/>
        </p:spPr>
        <p:txBody>
          <a:bodyPr wrap="square">
            <a:spAutoFit/>
          </a:bodyPr>
          <a:p>
            <a:pPr indent="457200"/>
            <a:r>
              <a:rPr lang="zh-CN" sz="1800" dirty="0">
                <a:latin typeface="宋体" panose="02010600030101010101" pitchFamily="2" charset="-122"/>
              </a:rPr>
              <a:t>一种用于</a:t>
            </a:r>
            <a:r>
              <a:rPr lang="zh-CN" sz="1800" dirty="0">
                <a:solidFill>
                  <a:srgbClr val="FF0000"/>
                </a:solidFill>
                <a:latin typeface="宋体" panose="02010600030101010101" pitchFamily="2" charset="-122"/>
              </a:rPr>
              <a:t>煤矿救援</a:t>
            </a:r>
            <a:r>
              <a:rPr lang="zh-CN" sz="1800" dirty="0">
                <a:latin typeface="宋体" panose="02010600030101010101" pitchFamily="2" charset="-122"/>
              </a:rPr>
              <a:t>的机器人，它由</a:t>
            </a:r>
            <a:r>
              <a:rPr lang="zh-CN" sz="1800" dirty="0">
                <a:solidFill>
                  <a:srgbClr val="FF0000"/>
                </a:solidFill>
                <a:latin typeface="宋体" panose="02010600030101010101" pitchFamily="2" charset="-122"/>
              </a:rPr>
              <a:t>中国矿业大学</a:t>
            </a:r>
            <a:r>
              <a:rPr lang="zh-CN" sz="1800" dirty="0">
                <a:latin typeface="宋体" panose="02010600030101010101" pitchFamily="2" charset="-122"/>
              </a:rPr>
              <a:t>制造，并装有拍摄装备、环境监测装备等可以测量并传递灾后现场各种环境参数、</a:t>
            </a:r>
            <a:r>
              <a:rPr lang="zh-CN" sz="1800" dirty="0">
                <a:solidFill>
                  <a:srgbClr val="FF0000"/>
                </a:solidFill>
                <a:latin typeface="宋体" panose="02010600030101010101" pitchFamily="2" charset="-122"/>
              </a:rPr>
              <a:t>图像</a:t>
            </a:r>
            <a:r>
              <a:rPr lang="zh-CN" sz="1800" dirty="0">
                <a:latin typeface="宋体" panose="02010600030101010101" pitchFamily="2" charset="-122"/>
              </a:rPr>
              <a:t>信息的装置，机身还装有类似</a:t>
            </a:r>
            <a:r>
              <a:rPr lang="zh-CN" sz="1800" dirty="0">
                <a:solidFill>
                  <a:srgbClr val="FF0000"/>
                </a:solidFill>
                <a:latin typeface="宋体" panose="02010600030101010101" pitchFamily="2" charset="-122"/>
              </a:rPr>
              <a:t>对讲机</a:t>
            </a:r>
            <a:r>
              <a:rPr lang="zh-CN" sz="1800" dirty="0">
                <a:latin typeface="宋体" panose="02010600030101010101" pitchFamily="2" charset="-122"/>
              </a:rPr>
              <a:t>的装置，使得搜救人员可以现场进行指挥、交流，同时机器还装有水、药品、食物等</a:t>
            </a:r>
            <a:r>
              <a:rPr lang="zh-CN" sz="1800" dirty="0">
                <a:solidFill>
                  <a:srgbClr val="FF0000"/>
                </a:solidFill>
                <a:latin typeface="宋体" panose="02010600030101010101" pitchFamily="2" charset="-122"/>
              </a:rPr>
              <a:t>物资</a:t>
            </a:r>
            <a:r>
              <a:rPr lang="zh-CN" sz="1800" dirty="0">
                <a:latin typeface="宋体" panose="02010600030101010101" pitchFamily="2" charset="-122"/>
              </a:rPr>
              <a:t>，帮助受害者展开自救</a:t>
            </a:r>
            <a:endParaRPr lang="zh-CN" sz="1800" dirty="0">
              <a:latin typeface="宋体" panose="02010600030101010101" pitchFamily="2" charset="-122"/>
            </a:endParaRPr>
          </a:p>
        </p:txBody>
      </p:sp>
      <p:sp>
        <p:nvSpPr>
          <p:cNvPr id="6" name="TextBox 5"/>
          <p:cNvSpPr txBox="1"/>
          <p:nvPr/>
        </p:nvSpPr>
        <p:spPr>
          <a:xfrm>
            <a:off x="5940425" y="4017645"/>
            <a:ext cx="1386205" cy="245110"/>
          </a:xfrm>
          <a:prstGeom prst="rect">
            <a:avLst/>
          </a:prstGeom>
          <a:noFill/>
        </p:spPr>
        <p:txBody>
          <a:bodyPr wrap="square">
            <a:spAutoFit/>
          </a:bodyPr>
          <a:p>
            <a:r>
              <a:rPr lang="zh-CN" altLang="zh-CN" sz="1000" b="1" dirty="0">
                <a:solidFill>
                  <a:sysClr val="windowText" lastClr="000000"/>
                </a:solidFill>
                <a:latin typeface="宋体" panose="02010600030101010101" pitchFamily="2" charset="-122"/>
              </a:rPr>
              <a:t>CUMT-1搜救机器人</a:t>
            </a:r>
            <a:endParaRPr lang="zh-CN" altLang="zh-CN" sz="1000" b="1" dirty="0">
              <a:solidFill>
                <a:sysClr val="windowText" lastClr="000000"/>
              </a:solidFill>
              <a:latin typeface="宋体" panose="02010600030101010101" pitchFamily="2" charset="-122"/>
            </a:endParaRPr>
          </a:p>
        </p:txBody>
      </p:sp>
      <p:sp>
        <p:nvSpPr>
          <p:cNvPr id="8" name="TextBox 4"/>
          <p:cNvSpPr txBox="1">
            <a:spLocks noChangeArrowheads="1"/>
          </p:cNvSpPr>
          <p:nvPr/>
        </p:nvSpPr>
        <p:spPr bwMode="auto">
          <a:xfrm>
            <a:off x="3131820" y="922655"/>
            <a:ext cx="2483485" cy="398780"/>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chemeClr val="tx1"/>
                </a:solidFill>
                <a:latin typeface="+mn-ea"/>
                <a:ea typeface="+mn-ea"/>
              </a:rPr>
              <a:t>履带式搜救机器人</a:t>
            </a:r>
            <a:endParaRPr lang="zh-CN" altLang="en-US" sz="2000" b="1" dirty="0">
              <a:solidFill>
                <a:schemeClr val="tx1"/>
              </a:solidFill>
              <a:latin typeface="+mn-ea"/>
              <a:ea typeface="+mn-ea"/>
            </a:endParaRPr>
          </a:p>
        </p:txBody>
      </p:sp>
      <p:pic>
        <p:nvPicPr>
          <p:cNvPr id="-2147482612" name="图片 -2147482613"/>
          <p:cNvPicPr>
            <a:picLocks noChangeAspect="1"/>
          </p:cNvPicPr>
          <p:nvPr/>
        </p:nvPicPr>
        <p:blipFill>
          <a:blip r:embed="rId2"/>
          <a:stretch>
            <a:fillRect/>
          </a:stretch>
        </p:blipFill>
        <p:spPr>
          <a:xfrm>
            <a:off x="5256530" y="1671955"/>
            <a:ext cx="2753995" cy="2237105"/>
          </a:xfrm>
          <a:prstGeom prst="rect">
            <a:avLst/>
          </a:prstGeom>
          <a:noFill/>
          <a:ln w="9525">
            <a:noFill/>
          </a:ln>
        </p:spPr>
      </p:pic>
    </p:spTree>
  </p:cSld>
  <p:clrMapOvr>
    <a:masterClrMapping/>
  </p:clrMapOvr>
  <p:transition spd="slow"/>
  <p:timing>
    <p:tnLst>
      <p:par>
        <p:cTn id="1" dur="indefinite" restart="never" nodeType="tmRoot"/>
      </p:par>
    </p:tnLst>
    <p:bldLst>
      <p:bldP spid="104869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4" name="五边形 1"/>
          <p:cNvSpPr/>
          <p:nvPr/>
        </p:nvSpPr>
        <p:spPr>
          <a:xfrm>
            <a:off x="3131820" y="900430"/>
            <a:ext cx="2480945" cy="542290"/>
          </a:xfrm>
          <a:prstGeom prst="homePlate">
            <a:avLst>
              <a:gd name="adj" fmla="val 0"/>
            </a:avLst>
          </a:prstGeom>
        </p:spPr>
        <p:style>
          <a:lnRef idx="2">
            <a:schemeClr val="accent3"/>
          </a:lnRef>
          <a:fillRef idx="1">
            <a:schemeClr val="lt1"/>
          </a:fillRef>
          <a:effectRef idx="0">
            <a:schemeClr val="accent3"/>
          </a:effectRef>
          <a:fontRef idx="minor">
            <a:schemeClr val="dk1"/>
          </a:fontRef>
        </p:style>
        <p:txBody>
          <a:bodyPr anchor="ctr"/>
          <a:p>
            <a:pPr algn="ctr" fontAlgn="auto">
              <a:spcBef>
                <a:spcPts val="0"/>
              </a:spcBef>
              <a:spcAft>
                <a:spcPts val="0"/>
              </a:spcAft>
            </a:pPr>
            <a:endParaRPr lang="zh-CN" altLang="en-US">
              <a:latin typeface="微软雅黑" panose="020B0503020204020204" pitchFamily="34" charset="-122"/>
              <a:ea typeface="微软雅黑" panose="020B0503020204020204" pitchFamily="34" charset="-122"/>
            </a:endParaRPr>
          </a:p>
        </p:txBody>
      </p:sp>
      <p:sp>
        <p:nvSpPr>
          <p:cNvPr id="1048710" name="五边形 1"/>
          <p:cNvSpPr/>
          <p:nvPr/>
        </p:nvSpPr>
        <p:spPr>
          <a:xfrm>
            <a:off x="900163" y="877460"/>
            <a:ext cx="2231677" cy="542162"/>
          </a:xfrm>
          <a:prstGeom prst="homePlat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lang="zh-CN" altLang="en-US">
              <a:latin typeface="微软雅黑" panose="020B0503020204020204" pitchFamily="34" charset="-122"/>
              <a:ea typeface="微软雅黑" panose="020B0503020204020204" pitchFamily="34" charset="-122"/>
            </a:endParaRPr>
          </a:p>
        </p:txBody>
      </p:sp>
      <p:sp>
        <p:nvSpPr>
          <p:cNvPr id="1048713" name="TextBox 4"/>
          <p:cNvSpPr txBox="1">
            <a:spLocks noChangeArrowheads="1"/>
          </p:cNvSpPr>
          <p:nvPr/>
        </p:nvSpPr>
        <p:spPr bwMode="auto">
          <a:xfrm>
            <a:off x="931986" y="938019"/>
            <a:ext cx="2015083" cy="398780"/>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dirty="0">
                <a:solidFill>
                  <a:schemeClr val="bg1"/>
                </a:solidFill>
                <a:latin typeface="微软雅黑" panose="020B0503020204020204" pitchFamily="34" charset="-122"/>
                <a:ea typeface="微软雅黑" panose="020B0503020204020204" pitchFamily="34" charset="-122"/>
              </a:rPr>
              <a:t>国内外研究综述</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097166" name="图片 3" descr="无外背景"/>
          <p:cNvPicPr>
            <a:picLocks noChangeAspect="1"/>
          </p:cNvPicPr>
          <p:nvPr/>
        </p:nvPicPr>
        <p:blipFill>
          <a:blip r:embed="rId1"/>
          <a:stretch>
            <a:fillRect/>
          </a:stretch>
        </p:blipFill>
        <p:spPr>
          <a:xfrm>
            <a:off x="83820" y="-41910"/>
            <a:ext cx="821055" cy="821055"/>
          </a:xfrm>
          <a:prstGeom prst="rect">
            <a:avLst/>
          </a:prstGeom>
        </p:spPr>
      </p:pic>
      <p:sp>
        <p:nvSpPr>
          <p:cNvPr id="1048706" name="TextBox 5"/>
          <p:cNvSpPr txBox="1"/>
          <p:nvPr/>
        </p:nvSpPr>
        <p:spPr>
          <a:xfrm>
            <a:off x="5868035" y="4371975"/>
            <a:ext cx="1439545" cy="275590"/>
          </a:xfrm>
          <a:prstGeom prst="rect">
            <a:avLst/>
          </a:prstGeom>
          <a:noFill/>
        </p:spPr>
        <p:txBody>
          <a:bodyPr wrap="square">
            <a:spAutoFit/>
          </a:bodyPr>
          <a:p>
            <a:r>
              <a:rPr lang="zh-CN" altLang="zh-CN" sz="1200" b="1" dirty="0">
                <a:solidFill>
                  <a:sysClr val="windowText" lastClr="000000"/>
                </a:solidFill>
                <a:latin typeface="宋体" panose="02010600030101010101" pitchFamily="2" charset="-122"/>
              </a:rPr>
              <a:t>ASTERISK 机器人</a:t>
            </a:r>
            <a:endParaRPr lang="zh-CN" altLang="zh-CN" sz="1200" b="1" dirty="0">
              <a:solidFill>
                <a:sysClr val="windowText" lastClr="000000"/>
              </a:solidFill>
              <a:latin typeface="宋体" panose="02010600030101010101" pitchFamily="2" charset="-122"/>
            </a:endParaRPr>
          </a:p>
        </p:txBody>
      </p:sp>
      <p:sp>
        <p:nvSpPr>
          <p:cNvPr id="3" name="TextBox 4"/>
          <p:cNvSpPr txBox="1">
            <a:spLocks noChangeArrowheads="1"/>
          </p:cNvSpPr>
          <p:nvPr/>
        </p:nvSpPr>
        <p:spPr bwMode="auto">
          <a:xfrm>
            <a:off x="3131820" y="972185"/>
            <a:ext cx="2480945" cy="398780"/>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chemeClr val="tx1"/>
                </a:solidFill>
                <a:latin typeface="+mn-ea"/>
                <a:ea typeface="+mn-ea"/>
              </a:rPr>
              <a:t>轮足复合移动机器人</a:t>
            </a:r>
            <a:endParaRPr lang="zh-CN" altLang="en-US" sz="2000" b="1" dirty="0">
              <a:solidFill>
                <a:schemeClr val="tx1"/>
              </a:solidFill>
              <a:latin typeface="+mn-ea"/>
              <a:ea typeface="+mn-ea"/>
            </a:endParaRPr>
          </a:p>
        </p:txBody>
      </p:sp>
      <p:sp>
        <p:nvSpPr>
          <p:cNvPr id="1" name="文本框 0"/>
          <p:cNvSpPr txBox="1"/>
          <p:nvPr/>
        </p:nvSpPr>
        <p:spPr>
          <a:xfrm>
            <a:off x="1073150" y="1874520"/>
            <a:ext cx="3426460" cy="2861310"/>
          </a:xfrm>
          <a:prstGeom prst="rect">
            <a:avLst/>
          </a:prstGeom>
          <a:noFill/>
        </p:spPr>
        <p:txBody>
          <a:bodyPr wrap="square" rtlCol="0">
            <a:spAutoFit/>
          </a:bodyPr>
          <a:p>
            <a:r>
              <a:rPr lang="en-US" altLang="zh-CN"/>
              <a:t>         </a:t>
            </a:r>
            <a:r>
              <a:rPr lang="zh-CN" altLang="en-US"/>
              <a:t>日本大阪大学研发了一款类似于美国 ATHLETE 的</a:t>
            </a:r>
            <a:r>
              <a:rPr lang="zh-CN" altLang="en-US">
                <a:solidFill>
                  <a:srgbClr val="FF0000"/>
                </a:solidFill>
              </a:rPr>
              <a:t>轮足复合式</a:t>
            </a:r>
            <a:r>
              <a:rPr lang="zh-CN" altLang="en-US"/>
              <a:t>机器人ASTERISK。该机器人有6条腿，每条腿有4个自由度，末端装有1个主动轮，可实现</a:t>
            </a:r>
            <a:r>
              <a:rPr lang="zh-CN" altLang="en-US">
                <a:solidFill>
                  <a:srgbClr val="FF0000"/>
                </a:solidFill>
              </a:rPr>
              <a:t>轮式和足式</a:t>
            </a:r>
            <a:r>
              <a:rPr lang="zh-CN" altLang="en-US"/>
              <a:t>两种模式行走，运动性能良好，环境适应能力强。同时，六条腿可分为两组，其中四足用来移动，另外两足可加载工具执行相应任务。</a:t>
            </a:r>
            <a:endParaRPr lang="zh-CN" altLang="en-US"/>
          </a:p>
        </p:txBody>
      </p:sp>
      <p:pic>
        <p:nvPicPr>
          <p:cNvPr id="-2147482604" name="图片 -2147482605"/>
          <p:cNvPicPr/>
          <p:nvPr/>
        </p:nvPicPr>
        <p:blipFill>
          <a:blip r:embed="rId2"/>
          <a:stretch>
            <a:fillRect/>
          </a:stretch>
        </p:blipFill>
        <p:spPr>
          <a:xfrm>
            <a:off x="5292090" y="1923415"/>
            <a:ext cx="2597785" cy="2238375"/>
          </a:xfrm>
          <a:prstGeom prst="rect">
            <a:avLst/>
          </a:prstGeom>
          <a:noFill/>
          <a:ln w="9525">
            <a:noFill/>
          </a:ln>
        </p:spPr>
      </p:pic>
    </p:spTree>
  </p:cSld>
  <p:clrMapOvr>
    <a:masterClrMapping/>
  </p:clrMapOvr>
  <p:transition spd="slow"/>
  <p:timing>
    <p:tnLst>
      <p:par>
        <p:cTn id="1" dur="indefinite" restart="never" nodeType="tmRoot"/>
      </p:par>
    </p:tnLst>
    <p:bldLst>
      <p:bldP spid="1048710"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2034</Words>
  <Application>WPS 演示</Application>
  <PresentationFormat/>
  <Paragraphs>229</Paragraphs>
  <Slides>21</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21</vt:i4>
      </vt:variant>
    </vt:vector>
  </HeadingPairs>
  <TitlesOfParts>
    <vt:vector size="35" baseType="lpstr">
      <vt:lpstr>Arial</vt:lpstr>
      <vt:lpstr>宋体</vt:lpstr>
      <vt:lpstr>Wingdings</vt:lpstr>
      <vt:lpstr>Calibri</vt:lpstr>
      <vt:lpstr>微软雅黑</vt:lpstr>
      <vt:lpstr>Impact</vt:lpstr>
      <vt:lpstr>黑体</vt:lpstr>
      <vt:lpstr>Wingdings</vt:lpstr>
      <vt:lpstr>Times New Roman</vt:lpstr>
      <vt:lpstr>Arial Unicode MS</vt:lpstr>
      <vt:lpstr>Office 主题​​</vt:lpstr>
      <vt:lpstr>Equation.DSMT4</vt:lpstr>
      <vt:lpstr>Equation.DSMT4</vt:lpstr>
      <vt:lpstr>Equation.DSMT4</vt:lpstr>
      <vt:lpstr>基于臂载视觉灾害环境穿越机器人研制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基于卧姿监测的意图翻身床关键技术开发</dc:title>
  <dc:creator>邱晶晶</dc:creator>
  <cp:lastModifiedBy>空空</cp:lastModifiedBy>
  <cp:revision>49</cp:revision>
  <dcterms:created xsi:type="dcterms:W3CDTF">2020-10-13T08:37:00Z</dcterms:created>
  <dcterms:modified xsi:type="dcterms:W3CDTF">2021-10-30T16:34:09Z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C902CBEF57C2414AB12AD61098ACDDA4</vt:lpwstr>
  </property>
</Properties>
</file>